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60" r:id="rId4"/>
    <p:sldId id="281" r:id="rId5"/>
    <p:sldId id="266" r:id="rId6"/>
    <p:sldId id="321" r:id="rId7"/>
    <p:sldId id="322" r:id="rId8"/>
    <p:sldId id="286" r:id="rId9"/>
    <p:sldId id="309" r:id="rId10"/>
    <p:sldId id="323" r:id="rId11"/>
    <p:sldId id="324" r:id="rId12"/>
    <p:sldId id="32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8FB5C2-6823-4F5F-B393-47CEDF3FF8C5}" v="1647" dt="2022-09-05T04:16:09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8" y="6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D08FB5C2-6823-4F5F-B393-47CEDF3FF8C5}"/>
    <pc:docChg chg="custSel addSld delSld modSld sldOrd">
      <pc:chgData name="TAN Mei Yi [Harrisdale Senior High School]" userId="f9f029c9-d743-4d60-9f2c-e74bdec1ab07" providerId="ADAL" clId="{D08FB5C2-6823-4F5F-B393-47CEDF3FF8C5}" dt="2022-09-05T04:16:12.263" v="1977" actId="14100"/>
      <pc:docMkLst>
        <pc:docMk/>
      </pc:docMkLst>
      <pc:sldChg chg="modSp mod setBg">
        <pc:chgData name="TAN Mei Yi [Harrisdale Senior High School]" userId="f9f029c9-d743-4d60-9f2c-e74bdec1ab07" providerId="ADAL" clId="{D08FB5C2-6823-4F5F-B393-47CEDF3FF8C5}" dt="2022-09-05T03:31:31.712" v="25"/>
        <pc:sldMkLst>
          <pc:docMk/>
          <pc:sldMk cId="4084730109" sldId="256"/>
        </pc:sldMkLst>
        <pc:spChg chg="mod">
          <ac:chgData name="TAN Mei Yi [Harrisdale Senior High School]" userId="f9f029c9-d743-4d60-9f2c-e74bdec1ab07" providerId="ADAL" clId="{D08FB5C2-6823-4F5F-B393-47CEDF3FF8C5}" dt="2022-09-05T03:31:16.788" v="24" actId="20577"/>
          <ac:spMkLst>
            <pc:docMk/>
            <pc:sldMk cId="4084730109" sldId="256"/>
            <ac:spMk id="3" creationId="{00000000-0000-0000-0000-000000000000}"/>
          </ac:spMkLst>
        </pc:spChg>
      </pc:sldChg>
      <pc:sldChg chg="add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4265261980" sldId="260"/>
        </pc:sldMkLst>
      </pc:sldChg>
      <pc:sldChg chg="del">
        <pc:chgData name="TAN Mei Yi [Harrisdale Senior High School]" userId="f9f029c9-d743-4d60-9f2c-e74bdec1ab07" providerId="ADAL" clId="{D08FB5C2-6823-4F5F-B393-47CEDF3FF8C5}" dt="2022-09-05T03:33:44.187" v="37" actId="47"/>
        <pc:sldMkLst>
          <pc:docMk/>
          <pc:sldMk cId="2743978698" sldId="261"/>
        </pc:sldMkLst>
      </pc:sldChg>
      <pc:sldChg chg="del">
        <pc:chgData name="TAN Mei Yi [Harrisdale Senior High School]" userId="f9f029c9-d743-4d60-9f2c-e74bdec1ab07" providerId="ADAL" clId="{D08FB5C2-6823-4F5F-B393-47CEDF3FF8C5}" dt="2022-09-05T03:33:32.844" v="26" actId="47"/>
        <pc:sldMkLst>
          <pc:docMk/>
          <pc:sldMk cId="1649820902" sldId="265"/>
        </pc:sldMkLst>
      </pc:sldChg>
      <pc:sldChg chg="add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2388584294" sldId="266"/>
        </pc:sldMkLst>
      </pc:sldChg>
      <pc:sldChg chg="del">
        <pc:chgData name="TAN Mei Yi [Harrisdale Senior High School]" userId="f9f029c9-d743-4d60-9f2c-e74bdec1ab07" providerId="ADAL" clId="{D08FB5C2-6823-4F5F-B393-47CEDF3FF8C5}" dt="2022-09-05T03:33:45.653" v="38" actId="47"/>
        <pc:sldMkLst>
          <pc:docMk/>
          <pc:sldMk cId="2480236062" sldId="268"/>
        </pc:sldMkLst>
      </pc:sldChg>
      <pc:sldChg chg="add del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3435920941" sldId="280"/>
        </pc:sldMkLst>
      </pc:sldChg>
      <pc:sldChg chg="add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79129893" sldId="281"/>
        </pc:sldMkLst>
      </pc:sldChg>
      <pc:sldChg chg="addSp delSp modSp add mod ord delAnim modAnim">
        <pc:chgData name="TAN Mei Yi [Harrisdale Senior High School]" userId="f9f029c9-d743-4d60-9f2c-e74bdec1ab07" providerId="ADAL" clId="{D08FB5C2-6823-4F5F-B393-47CEDF3FF8C5}" dt="2022-09-05T03:51:42.346" v="893" actId="478"/>
        <pc:sldMkLst>
          <pc:docMk/>
          <pc:sldMk cId="2626120111" sldId="286"/>
        </pc:sldMkLst>
        <pc:spChg chg="add del mod">
          <ac:chgData name="TAN Mei Yi [Harrisdale Senior High School]" userId="f9f029c9-d743-4d60-9f2c-e74bdec1ab07" providerId="ADAL" clId="{D08FB5C2-6823-4F5F-B393-47CEDF3FF8C5}" dt="2022-09-05T03:51:42.346" v="893" actId="478"/>
          <ac:spMkLst>
            <pc:docMk/>
            <pc:sldMk cId="2626120111" sldId="286"/>
            <ac:spMk id="2" creationId="{2C69507B-EBEE-5DDB-B2BD-4FA2BEBB09B4}"/>
          </ac:spMkLst>
        </pc:spChg>
        <pc:spChg chg="mod">
          <ac:chgData name="TAN Mei Yi [Harrisdale Senior High School]" userId="f9f029c9-d743-4d60-9f2c-e74bdec1ab07" providerId="ADAL" clId="{D08FB5C2-6823-4F5F-B393-47CEDF3FF8C5}" dt="2022-09-05T03:50:51.599" v="799" actId="1076"/>
          <ac:spMkLst>
            <pc:docMk/>
            <pc:sldMk cId="2626120111" sldId="286"/>
            <ac:spMk id="7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D08FB5C2-6823-4F5F-B393-47CEDF3FF8C5}" dt="2022-09-05T03:33:34.209" v="27" actId="47"/>
        <pc:sldMkLst>
          <pc:docMk/>
          <pc:sldMk cId="150179232" sldId="303"/>
        </pc:sldMkLst>
      </pc:sldChg>
      <pc:sldChg chg="del">
        <pc:chgData name="TAN Mei Yi [Harrisdale Senior High School]" userId="f9f029c9-d743-4d60-9f2c-e74bdec1ab07" providerId="ADAL" clId="{D08FB5C2-6823-4F5F-B393-47CEDF3FF8C5}" dt="2022-09-05T03:33:35.274" v="28" actId="47"/>
        <pc:sldMkLst>
          <pc:docMk/>
          <pc:sldMk cId="2053278162" sldId="304"/>
        </pc:sldMkLst>
      </pc:sldChg>
      <pc:sldChg chg="del">
        <pc:chgData name="TAN Mei Yi [Harrisdale Senior High School]" userId="f9f029c9-d743-4d60-9f2c-e74bdec1ab07" providerId="ADAL" clId="{D08FB5C2-6823-4F5F-B393-47CEDF3FF8C5}" dt="2022-09-05T03:33:36.740" v="30" actId="47"/>
        <pc:sldMkLst>
          <pc:docMk/>
          <pc:sldMk cId="3044576151" sldId="305"/>
        </pc:sldMkLst>
      </pc:sldChg>
      <pc:sldChg chg="del">
        <pc:chgData name="TAN Mei Yi [Harrisdale Senior High School]" userId="f9f029c9-d743-4d60-9f2c-e74bdec1ab07" providerId="ADAL" clId="{D08FB5C2-6823-4F5F-B393-47CEDF3FF8C5}" dt="2022-09-05T03:33:37.852" v="31" actId="47"/>
        <pc:sldMkLst>
          <pc:docMk/>
          <pc:sldMk cId="2776288669" sldId="306"/>
        </pc:sldMkLst>
      </pc:sldChg>
      <pc:sldChg chg="del">
        <pc:chgData name="TAN Mei Yi [Harrisdale Senior High School]" userId="f9f029c9-d743-4d60-9f2c-e74bdec1ab07" providerId="ADAL" clId="{D08FB5C2-6823-4F5F-B393-47CEDF3FF8C5}" dt="2022-09-05T03:33:38.780" v="32" actId="47"/>
        <pc:sldMkLst>
          <pc:docMk/>
          <pc:sldMk cId="4084470132" sldId="308"/>
        </pc:sldMkLst>
      </pc:sldChg>
      <pc:sldChg chg="add ord">
        <pc:chgData name="TAN Mei Yi [Harrisdale Senior High School]" userId="f9f029c9-d743-4d60-9f2c-e74bdec1ab07" providerId="ADAL" clId="{D08FB5C2-6823-4F5F-B393-47CEDF3FF8C5}" dt="2022-09-05T03:49:46.161" v="793"/>
        <pc:sldMkLst>
          <pc:docMk/>
          <pc:sldMk cId="738891559" sldId="309"/>
        </pc:sldMkLst>
      </pc:sldChg>
      <pc:sldChg chg="del">
        <pc:chgData name="TAN Mei Yi [Harrisdale Senior High School]" userId="f9f029c9-d743-4d60-9f2c-e74bdec1ab07" providerId="ADAL" clId="{D08FB5C2-6823-4F5F-B393-47CEDF3FF8C5}" dt="2022-09-05T03:33:35.921" v="29" actId="47"/>
        <pc:sldMkLst>
          <pc:docMk/>
          <pc:sldMk cId="514711407" sldId="316"/>
        </pc:sldMkLst>
      </pc:sldChg>
      <pc:sldChg chg="del">
        <pc:chgData name="TAN Mei Yi [Harrisdale Senior High School]" userId="f9f029c9-d743-4d60-9f2c-e74bdec1ab07" providerId="ADAL" clId="{D08FB5C2-6823-4F5F-B393-47CEDF3FF8C5}" dt="2022-09-05T03:33:41.066" v="35" actId="47"/>
        <pc:sldMkLst>
          <pc:docMk/>
          <pc:sldMk cId="4089983790" sldId="317"/>
        </pc:sldMkLst>
      </pc:sldChg>
      <pc:sldChg chg="del">
        <pc:chgData name="TAN Mei Yi [Harrisdale Senior High School]" userId="f9f029c9-d743-4d60-9f2c-e74bdec1ab07" providerId="ADAL" clId="{D08FB5C2-6823-4F5F-B393-47CEDF3FF8C5}" dt="2022-09-05T03:33:41.871" v="36" actId="47"/>
        <pc:sldMkLst>
          <pc:docMk/>
          <pc:sldMk cId="162605911" sldId="318"/>
        </pc:sldMkLst>
      </pc:sldChg>
      <pc:sldChg chg="modSp mod">
        <pc:chgData name="TAN Mei Yi [Harrisdale Senior High School]" userId="f9f029c9-d743-4d60-9f2c-e74bdec1ab07" providerId="ADAL" clId="{D08FB5C2-6823-4F5F-B393-47CEDF3FF8C5}" dt="2022-09-05T03:35:10.349" v="44" actId="20577"/>
        <pc:sldMkLst>
          <pc:docMk/>
          <pc:sldMk cId="437418498" sldId="320"/>
        </pc:sldMkLst>
        <pc:spChg chg="mod">
          <ac:chgData name="TAN Mei Yi [Harrisdale Senior High School]" userId="f9f029c9-d743-4d60-9f2c-e74bdec1ab07" providerId="ADAL" clId="{D08FB5C2-6823-4F5F-B393-47CEDF3FF8C5}" dt="2022-09-05T03:35:10.349" v="44" actId="20577"/>
          <ac:spMkLst>
            <pc:docMk/>
            <pc:sldMk cId="437418498" sldId="320"/>
            <ac:spMk id="12" creationId="{00000000-0000-0000-0000-000000000000}"/>
          </ac:spMkLst>
        </pc:spChg>
      </pc:sldChg>
      <pc:sldChg chg="addSp delSp modSp add mod delAnim modAnim">
        <pc:chgData name="TAN Mei Yi [Harrisdale Senior High School]" userId="f9f029c9-d743-4d60-9f2c-e74bdec1ab07" providerId="ADAL" clId="{D08FB5C2-6823-4F5F-B393-47CEDF3FF8C5}" dt="2022-09-05T03:45:18.200" v="525" actId="1076"/>
        <pc:sldMkLst>
          <pc:docMk/>
          <pc:sldMk cId="3104745158" sldId="321"/>
        </pc:sldMkLst>
        <pc:spChg chg="mod">
          <ac:chgData name="TAN Mei Yi [Harrisdale Senior High School]" userId="f9f029c9-d743-4d60-9f2c-e74bdec1ab07" providerId="ADAL" clId="{D08FB5C2-6823-4F5F-B393-47CEDF3FF8C5}" dt="2022-09-05T03:38:06.748" v="229" actId="20577"/>
          <ac:spMkLst>
            <pc:docMk/>
            <pc:sldMk cId="3104745158" sldId="321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39:28.920" v="303" actId="1076"/>
          <ac:spMkLst>
            <pc:docMk/>
            <pc:sldMk cId="3104745158" sldId="321"/>
            <ac:spMk id="5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35:33.437" v="60" actId="20577"/>
          <ac:spMkLst>
            <pc:docMk/>
            <pc:sldMk cId="3104745158" sldId="321"/>
            <ac:spMk id="6" creationId="{E5C747CD-46AA-4BD2-BCA0-578F2EE2BD29}"/>
          </ac:spMkLst>
        </pc:spChg>
        <pc:spChg chg="mod">
          <ac:chgData name="TAN Mei Yi [Harrisdale Senior High School]" userId="f9f029c9-d743-4d60-9f2c-e74bdec1ab07" providerId="ADAL" clId="{D08FB5C2-6823-4F5F-B393-47CEDF3FF8C5}" dt="2022-09-05T03:40:17.147" v="378" actId="1076"/>
          <ac:spMkLst>
            <pc:docMk/>
            <pc:sldMk cId="3104745158" sldId="321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0:06.071" v="356" actId="20577"/>
          <ac:spMkLst>
            <pc:docMk/>
            <pc:sldMk cId="3104745158" sldId="321"/>
            <ac:spMk id="10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0:31.281" v="398" actId="1076"/>
          <ac:spMkLst>
            <pc:docMk/>
            <pc:sldMk cId="3104745158" sldId="321"/>
            <ac:spMk id="11" creationId="{00000000-0000-0000-0000-000000000000}"/>
          </ac:spMkLst>
        </pc:spChg>
        <pc:spChg chg="del mod">
          <ac:chgData name="TAN Mei Yi [Harrisdale Senior High School]" userId="f9f029c9-d743-4d60-9f2c-e74bdec1ab07" providerId="ADAL" clId="{D08FB5C2-6823-4F5F-B393-47CEDF3FF8C5}" dt="2022-09-05T03:40:35.187" v="399" actId="478"/>
          <ac:spMkLst>
            <pc:docMk/>
            <pc:sldMk cId="3104745158" sldId="321"/>
            <ac:spMk id="12" creationId="{00000000-0000-0000-0000-000000000000}"/>
          </ac:spMkLst>
        </pc:spChg>
        <pc:spChg chg="del mod">
          <ac:chgData name="TAN Mei Yi [Harrisdale Senior High School]" userId="f9f029c9-d743-4d60-9f2c-e74bdec1ab07" providerId="ADAL" clId="{D08FB5C2-6823-4F5F-B393-47CEDF3FF8C5}" dt="2022-09-05T03:40:35.187" v="399" actId="478"/>
          <ac:spMkLst>
            <pc:docMk/>
            <pc:sldMk cId="3104745158" sldId="321"/>
            <ac:spMk id="13" creationId="{00000000-0000-0000-0000-000000000000}"/>
          </ac:spMkLst>
        </pc:spChg>
        <pc:spChg chg="del mod">
          <ac:chgData name="TAN Mei Yi [Harrisdale Senior High School]" userId="f9f029c9-d743-4d60-9f2c-e74bdec1ab07" providerId="ADAL" clId="{D08FB5C2-6823-4F5F-B393-47CEDF3FF8C5}" dt="2022-09-05T03:40:35.187" v="399" actId="478"/>
          <ac:spMkLst>
            <pc:docMk/>
            <pc:sldMk cId="3104745158" sldId="321"/>
            <ac:spMk id="15" creationId="{00000000-0000-0000-0000-000000000000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3:24.272" v="412" actId="1076"/>
          <ac:spMkLst>
            <pc:docMk/>
            <pc:sldMk cId="3104745158" sldId="321"/>
            <ac:spMk id="38" creationId="{34B076C9-3619-CFF6-1E09-FCFC8D28BBBD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4:40.086" v="490" actId="1076"/>
          <ac:spMkLst>
            <pc:docMk/>
            <pc:sldMk cId="3104745158" sldId="321"/>
            <ac:spMk id="39" creationId="{C5253201-2158-B581-B1A1-351461AC7CE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4:59.290" v="499" actId="1076"/>
          <ac:spMkLst>
            <pc:docMk/>
            <pc:sldMk cId="3104745158" sldId="321"/>
            <ac:spMk id="40" creationId="{BDD5B6A3-D300-51AC-6D5A-E2449BF3EEF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5:18.200" v="525" actId="1076"/>
          <ac:spMkLst>
            <pc:docMk/>
            <pc:sldMk cId="3104745158" sldId="321"/>
            <ac:spMk id="41" creationId="{A6D6023E-26AE-483F-5C67-255BCAEDB8B6}"/>
          </ac:spMkLst>
        </pc:spChg>
        <pc:grpChg chg="mod">
          <ac:chgData name="TAN Mei Yi [Harrisdale Senior High School]" userId="f9f029c9-d743-4d60-9f2c-e74bdec1ab07" providerId="ADAL" clId="{D08FB5C2-6823-4F5F-B393-47CEDF3FF8C5}" dt="2022-09-05T03:38:49.944" v="283"/>
          <ac:grpSpMkLst>
            <pc:docMk/>
            <pc:sldMk cId="3104745158" sldId="321"/>
            <ac:grpSpMk id="24" creationId="{D6B02610-03E8-ED1F-9F13-433EF47E4A53}"/>
          </ac:grpSpMkLst>
        </pc:grpChg>
        <pc:grpChg chg="mod">
          <ac:chgData name="TAN Mei Yi [Harrisdale Senior High School]" userId="f9f029c9-d743-4d60-9f2c-e74bdec1ab07" providerId="ADAL" clId="{D08FB5C2-6823-4F5F-B393-47CEDF3FF8C5}" dt="2022-09-05T03:38:49.944" v="283"/>
          <ac:grpSpMkLst>
            <pc:docMk/>
            <pc:sldMk cId="3104745158" sldId="321"/>
            <ac:grpSpMk id="25" creationId="{6C7F04A9-C83D-E9A0-0E04-D2DE70C9D920}"/>
          </ac:grpSpMkLst>
        </pc:grpChg>
        <pc:grpChg chg="mod">
          <ac:chgData name="TAN Mei Yi [Harrisdale Senior High School]" userId="f9f029c9-d743-4d60-9f2c-e74bdec1ab07" providerId="ADAL" clId="{D08FB5C2-6823-4F5F-B393-47CEDF3FF8C5}" dt="2022-09-05T03:38:49.944" v="283"/>
          <ac:grpSpMkLst>
            <pc:docMk/>
            <pc:sldMk cId="3104745158" sldId="321"/>
            <ac:grpSpMk id="26" creationId="{37E576A8-63BF-262D-644D-1D2D6DEEEE3C}"/>
          </ac:grpSpMkLst>
        </pc:grpChg>
        <pc:grpChg chg="del mod">
          <ac:chgData name="TAN Mei Yi [Harrisdale Senior High School]" userId="f9f029c9-d743-4d60-9f2c-e74bdec1ab07" providerId="ADAL" clId="{D08FB5C2-6823-4F5F-B393-47CEDF3FF8C5}" dt="2022-09-05T03:38:54.153" v="289"/>
          <ac:grpSpMkLst>
            <pc:docMk/>
            <pc:sldMk cId="3104745158" sldId="321"/>
            <ac:grpSpMk id="31" creationId="{56F9F0D4-FA46-AC82-307F-4A49E92EC589}"/>
          </ac:grpSpMkLst>
        </pc:grpChg>
        <pc:grpChg chg="mod">
          <ac:chgData name="TAN Mei Yi [Harrisdale Senior High School]" userId="f9f029c9-d743-4d60-9f2c-e74bdec1ab07" providerId="ADAL" clId="{D08FB5C2-6823-4F5F-B393-47CEDF3FF8C5}" dt="2022-09-05T03:39:09.274" v="300"/>
          <ac:grpSpMkLst>
            <pc:docMk/>
            <pc:sldMk cId="3104745158" sldId="321"/>
            <ac:grpSpMk id="37" creationId="{87573DEC-BC6D-4D0D-719B-CFCFECA7938B}"/>
          </ac:grpSpMkLst>
        </pc:grp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" creationId="{B7B63D07-A62B-BFA8-94CC-D4F4DD27D531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3" creationId="{933CD775-DCEB-DD90-8828-F9D881EA6EBE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7" creationId="{ACAB3BAC-CBD1-FF71-F3B9-81991561C7F8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9" creationId="{35D7A65A-C2D1-1FF7-5157-E39C8BC44832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4" creationId="{61F346AE-1FF3-2FD5-DD75-91C6D612CAE6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6" creationId="{50374BA0-AE47-9280-B14F-DB7A29DD966C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7" creationId="{97643328-A785-4974-07AD-B270B62C783E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8" creationId="{59A83B4D-B33D-7E94-57AF-89FC3653A093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9" creationId="{E3E6500B-2C2D-E4E2-C352-BDDE3584E5F3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0" creationId="{B105A2EB-74E6-8C82-7683-74BE8471AB98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1" creationId="{4A5DA877-4B65-8D27-618C-1E581FD1582A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2" creationId="{452880AB-F8E9-B49E-1574-015400E8DEFB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3" creationId="{C1BCF00E-1572-2E4B-B59A-0D6A57BEEFAC}"/>
          </ac:inkMkLst>
        </pc:inkChg>
        <pc:inkChg chg="add del">
          <ac:chgData name="TAN Mei Yi [Harrisdale Senior High School]" userId="f9f029c9-d743-4d60-9f2c-e74bdec1ab07" providerId="ADAL" clId="{D08FB5C2-6823-4F5F-B393-47CEDF3FF8C5}" dt="2022-09-05T03:38:54.156" v="292"/>
          <ac:inkMkLst>
            <pc:docMk/>
            <pc:sldMk cId="3104745158" sldId="321"/>
            <ac:inkMk id="27" creationId="{3CC6F854-8033-AB8F-D667-62E6A70F01CE}"/>
          </ac:inkMkLst>
        </pc:inkChg>
        <pc:inkChg chg="add del">
          <ac:chgData name="TAN Mei Yi [Harrisdale Senior High School]" userId="f9f029c9-d743-4d60-9f2c-e74bdec1ab07" providerId="ADAL" clId="{D08FB5C2-6823-4F5F-B393-47CEDF3FF8C5}" dt="2022-09-05T03:38:54.155" v="291"/>
          <ac:inkMkLst>
            <pc:docMk/>
            <pc:sldMk cId="3104745158" sldId="321"/>
            <ac:inkMk id="28" creationId="{3E5FE9A6-0F77-0CF0-EA73-E80FBA6B1BA3}"/>
          </ac:inkMkLst>
        </pc:inkChg>
        <pc:inkChg chg="add del mod">
          <ac:chgData name="TAN Mei Yi [Harrisdale Senior High School]" userId="f9f029c9-d743-4d60-9f2c-e74bdec1ab07" providerId="ADAL" clId="{D08FB5C2-6823-4F5F-B393-47CEDF3FF8C5}" dt="2022-09-05T03:38:54.153" v="289"/>
          <ac:inkMkLst>
            <pc:docMk/>
            <pc:sldMk cId="3104745158" sldId="321"/>
            <ac:inkMk id="29" creationId="{21ECB9DA-8145-65A4-7AF0-0528B27B6162}"/>
          </ac:inkMkLst>
        </pc:inkChg>
        <pc:inkChg chg="add del mod">
          <ac:chgData name="TAN Mei Yi [Harrisdale Senior High School]" userId="f9f029c9-d743-4d60-9f2c-e74bdec1ab07" providerId="ADAL" clId="{D08FB5C2-6823-4F5F-B393-47CEDF3FF8C5}" dt="2022-09-05T03:38:54.154" v="290"/>
          <ac:inkMkLst>
            <pc:docMk/>
            <pc:sldMk cId="3104745158" sldId="321"/>
            <ac:inkMk id="30" creationId="{054E2197-7062-FC21-E0FB-A2800820BD71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2" creationId="{785EF2BC-CEBF-4A90-9603-5B0C471E0ABE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3" creationId="{1EF665BE-35FA-8495-0E1A-1EBA25498AC9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4" creationId="{765330D2-529B-30E9-DDE3-51C016EB6AA0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5" creationId="{086940C2-B75E-2145-0BA5-39FA22D66DA6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6" creationId="{FDB1FB3B-92CD-932A-96D4-CB01C2F998DE}"/>
          </ac:inkMkLst>
        </pc:inkChg>
      </pc:sldChg>
      <pc:sldChg chg="del">
        <pc:chgData name="TAN Mei Yi [Harrisdale Senior High School]" userId="f9f029c9-d743-4d60-9f2c-e74bdec1ab07" providerId="ADAL" clId="{D08FB5C2-6823-4F5F-B393-47CEDF3FF8C5}" dt="2022-09-05T03:33:39.538" v="33" actId="47"/>
        <pc:sldMkLst>
          <pc:docMk/>
          <pc:sldMk cId="954269364" sldId="322"/>
        </pc:sldMkLst>
      </pc:sldChg>
      <pc:sldChg chg="addSp delSp modSp add mod delAnim modAnim">
        <pc:chgData name="TAN Mei Yi [Harrisdale Senior High School]" userId="f9f029c9-d743-4d60-9f2c-e74bdec1ab07" providerId="ADAL" clId="{D08FB5C2-6823-4F5F-B393-47CEDF3FF8C5}" dt="2022-09-05T03:52:23.014" v="911" actId="6549"/>
        <pc:sldMkLst>
          <pc:docMk/>
          <pc:sldMk cId="2428539486" sldId="322"/>
        </pc:sldMkLst>
        <pc:spChg chg="mod">
          <ac:chgData name="TAN Mei Yi [Harrisdale Senior High School]" userId="f9f029c9-d743-4d60-9f2c-e74bdec1ab07" providerId="ADAL" clId="{D08FB5C2-6823-4F5F-B393-47CEDF3FF8C5}" dt="2022-09-05T03:52:23.014" v="911" actId="6549"/>
          <ac:spMkLst>
            <pc:docMk/>
            <pc:sldMk cId="2428539486" sldId="322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7:03.418" v="652" actId="20577"/>
          <ac:spMkLst>
            <pc:docMk/>
            <pc:sldMk cId="2428539486" sldId="322"/>
            <ac:spMk id="5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3:47:56.179" v="709" actId="478"/>
          <ac:spMkLst>
            <pc:docMk/>
            <pc:sldMk cId="2428539486" sldId="322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7:50.574" v="708" actId="20577"/>
          <ac:spMkLst>
            <pc:docMk/>
            <pc:sldMk cId="2428539486" sldId="322"/>
            <ac:spMk id="10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9:33.623" v="791" actId="1076"/>
          <ac:spMkLst>
            <pc:docMk/>
            <pc:sldMk cId="2428539486" sldId="322"/>
            <ac:spMk id="11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49:30.096" v="790" actId="478"/>
          <ac:spMkLst>
            <pc:docMk/>
            <pc:sldMk cId="2428539486" sldId="322"/>
            <ac:spMk id="12" creationId="{EABCADAD-78DD-F221-E5C8-1E27748EB2A1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46.881" v="738" actId="478"/>
          <ac:spMkLst>
            <pc:docMk/>
            <pc:sldMk cId="2428539486" sldId="322"/>
            <ac:spMk id="38" creationId="{34B076C9-3619-CFF6-1E09-FCFC8D28BBBD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46.881" v="738" actId="478"/>
          <ac:spMkLst>
            <pc:docMk/>
            <pc:sldMk cId="2428539486" sldId="322"/>
            <ac:spMk id="39" creationId="{C5253201-2158-B581-B1A1-351461AC7CE2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46.881" v="738" actId="478"/>
          <ac:spMkLst>
            <pc:docMk/>
            <pc:sldMk cId="2428539486" sldId="322"/>
            <ac:spMk id="40" creationId="{BDD5B6A3-D300-51AC-6D5A-E2449BF3EEF7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50.039" v="739" actId="478"/>
          <ac:spMkLst>
            <pc:docMk/>
            <pc:sldMk cId="2428539486" sldId="322"/>
            <ac:spMk id="41" creationId="{A6D6023E-26AE-483F-5C67-255BCAEDB8B6}"/>
          </ac:spMkLst>
        </pc:s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24" creationId="{D6B02610-03E8-ED1F-9F13-433EF47E4A53}"/>
          </ac:grpSpMkLst>
        </pc:gr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25" creationId="{6C7F04A9-C83D-E9A0-0E04-D2DE70C9D920}"/>
          </ac:grpSpMkLst>
        </pc:gr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26" creationId="{37E576A8-63BF-262D-644D-1D2D6DEEEE3C}"/>
          </ac:grpSpMkLst>
        </pc:gr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37" creationId="{87573DEC-BC6D-4D0D-719B-CFCFECA7938B}"/>
          </ac:grpSpMkLst>
        </pc:grpChg>
      </pc:sldChg>
      <pc:sldChg chg="del">
        <pc:chgData name="TAN Mei Yi [Harrisdale Senior High School]" userId="f9f029c9-d743-4d60-9f2c-e74bdec1ab07" providerId="ADAL" clId="{D08FB5C2-6823-4F5F-B393-47CEDF3FF8C5}" dt="2022-09-05T03:33:40.283" v="34" actId="47"/>
        <pc:sldMkLst>
          <pc:docMk/>
          <pc:sldMk cId="695205777" sldId="323"/>
        </pc:sldMkLst>
      </pc:sldChg>
      <pc:sldChg chg="addSp delSp modSp add mod ord delAnim modAnim">
        <pc:chgData name="TAN Mei Yi [Harrisdale Senior High School]" userId="f9f029c9-d743-4d60-9f2c-e74bdec1ab07" providerId="ADAL" clId="{D08FB5C2-6823-4F5F-B393-47CEDF3FF8C5}" dt="2022-09-05T04:03:23.869" v="1420" actId="14100"/>
        <pc:sldMkLst>
          <pc:docMk/>
          <pc:sldMk cId="2313031948" sldId="323"/>
        </pc:sldMkLst>
        <pc:spChg chg="del">
          <ac:chgData name="TAN Mei Yi [Harrisdale Senior High School]" userId="f9f029c9-d743-4d60-9f2c-e74bdec1ab07" providerId="ADAL" clId="{D08FB5C2-6823-4F5F-B393-47CEDF3FF8C5}" dt="2022-09-05T03:52:12.846" v="909" actId="478"/>
          <ac:spMkLst>
            <pc:docMk/>
            <pc:sldMk cId="2313031948" sldId="323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3:51:52.262" v="897" actId="478"/>
          <ac:spMkLst>
            <pc:docMk/>
            <pc:sldMk cId="2313031948" sldId="323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3:51:52.262" v="897" actId="478"/>
          <ac:spMkLst>
            <pc:docMk/>
            <pc:sldMk cId="2313031948" sldId="323"/>
            <ac:spMk id="5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2:03.388" v="908" actId="478"/>
          <ac:spMkLst>
            <pc:docMk/>
            <pc:sldMk cId="2313031948" sldId="323"/>
            <ac:spMk id="6" creationId="{0B5F42F0-F25F-FE30-0FAD-B9A7A6FF1E60}"/>
          </ac:spMkLst>
        </pc:spChg>
        <pc:spChg chg="del">
          <ac:chgData name="TAN Mei Yi [Harrisdale Senior High School]" userId="f9f029c9-d743-4d60-9f2c-e74bdec1ab07" providerId="ADAL" clId="{D08FB5C2-6823-4F5F-B393-47CEDF3FF8C5}" dt="2022-09-05T03:51:52.262" v="897" actId="478"/>
          <ac:spMkLst>
            <pc:docMk/>
            <pc:sldMk cId="2313031948" sldId="323"/>
            <ac:spMk id="7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55:43.002" v="1012" actId="14100"/>
          <ac:spMkLst>
            <pc:docMk/>
            <pc:sldMk cId="2313031948" sldId="323"/>
            <ac:spMk id="8" creationId="{72FD72F0-D346-4484-930F-8042CBD15A4A}"/>
          </ac:spMkLst>
        </pc:spChg>
        <pc:spChg chg="del">
          <ac:chgData name="TAN Mei Yi [Harrisdale Senior High School]" userId="f9f029c9-d743-4d60-9f2c-e74bdec1ab07" providerId="ADAL" clId="{D08FB5C2-6823-4F5F-B393-47CEDF3FF8C5}" dt="2022-09-05T03:52:00.997" v="907" actId="478"/>
          <ac:spMkLst>
            <pc:docMk/>
            <pc:sldMk cId="2313031948" sldId="323"/>
            <ac:spMk id="9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2:15.300" v="910" actId="478"/>
          <ac:spMkLst>
            <pc:docMk/>
            <pc:sldMk cId="2313031948" sldId="323"/>
            <ac:spMk id="11" creationId="{DC2B1BA7-678F-990E-947B-378A4CD807EA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57:33.784" v="1116"/>
          <ac:spMkLst>
            <pc:docMk/>
            <pc:sldMk cId="2313031948" sldId="323"/>
            <ac:spMk id="12" creationId="{BB6A8939-847E-46AF-4D0B-A7C771D27A47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5:47.819" v="1015" actId="478"/>
          <ac:spMkLst>
            <pc:docMk/>
            <pc:sldMk cId="2313031948" sldId="323"/>
            <ac:spMk id="13" creationId="{3F88806A-4545-8839-B67A-9C894F80BDC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55:55.601" v="1017" actId="1076"/>
          <ac:spMkLst>
            <pc:docMk/>
            <pc:sldMk cId="2313031948" sldId="323"/>
            <ac:spMk id="14" creationId="{5A6BA337-CAF5-EFB2-C647-DD1EAAFA443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57:03.009" v="1104" actId="14100"/>
          <ac:spMkLst>
            <pc:docMk/>
            <pc:sldMk cId="2313031948" sldId="323"/>
            <ac:spMk id="15" creationId="{D9D692FB-633D-ED4B-7DC9-B4049EA20A3A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6:48.825" v="1091"/>
          <ac:spMkLst>
            <pc:docMk/>
            <pc:sldMk cId="2313031948" sldId="323"/>
            <ac:spMk id="16" creationId="{E64E66F5-5967-098D-1BEE-9C39A226F2B4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17" creationId="{9A7763EA-D0F6-1BAA-8387-23D92026C88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18" creationId="{D975A105-B20B-222D-17B4-B834918A1FAD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8:11.448" v="1150"/>
          <ac:spMkLst>
            <pc:docMk/>
            <pc:sldMk cId="2313031948" sldId="323"/>
            <ac:spMk id="19" creationId="{37B756EE-CBC6-152E-C656-523547C1513F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0" creationId="{771131E0-B589-D200-18EA-9747E0EDA314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1" creationId="{592B0CEF-C38D-44C0-B4AB-91AC646236B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2" creationId="{BC71C3DC-3BE7-AC57-80F9-D6189B266CC6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3" creationId="{10F1B69C-F4F3-2E21-958B-BDF6EADEAF3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4" creationId="{BC005077-957C-3A49-BADA-11E08356FE7D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5" creationId="{E48428C0-F819-F13D-63C9-52262A384C51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6" creationId="{0C1C37B1-A06C-EFE7-2132-3E8F5069D83C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5.509" v="1409" actId="1076"/>
          <ac:spMkLst>
            <pc:docMk/>
            <pc:sldMk cId="2313031948" sldId="323"/>
            <ac:spMk id="27" creationId="{1E02857C-FF44-F607-53BB-C5E293836F1B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23.869" v="1420" actId="14100"/>
          <ac:spMkLst>
            <pc:docMk/>
            <pc:sldMk cId="2313031948" sldId="323"/>
            <ac:spMk id="28" creationId="{597F9C53-1710-6BD7-DACA-9F8FC38E6193}"/>
          </ac:spMkLst>
        </pc:spChg>
      </pc:sldChg>
      <pc:sldChg chg="addSp delSp modSp add mod delAnim modAnim">
        <pc:chgData name="TAN Mei Yi [Harrisdale Senior High School]" userId="f9f029c9-d743-4d60-9f2c-e74bdec1ab07" providerId="ADAL" clId="{D08FB5C2-6823-4F5F-B393-47CEDF3FF8C5}" dt="2022-09-05T04:16:12.263" v="1977" actId="14100"/>
        <pc:sldMkLst>
          <pc:docMk/>
          <pc:sldMk cId="119995116" sldId="324"/>
        </pc:sldMkLst>
        <pc:spChg chg="add mod">
          <ac:chgData name="TAN Mei Yi [Harrisdale Senior High School]" userId="f9f029c9-d743-4d60-9f2c-e74bdec1ab07" providerId="ADAL" clId="{D08FB5C2-6823-4F5F-B393-47CEDF3FF8C5}" dt="2022-09-05T04:07:30.070" v="1524" actId="1076"/>
          <ac:spMkLst>
            <pc:docMk/>
            <pc:sldMk cId="119995116" sldId="324"/>
            <ac:spMk id="2" creationId="{331FA5BD-4DE7-F98C-5969-08DF7CB15735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2:04.935" v="1889" actId="20577"/>
          <ac:spMkLst>
            <pc:docMk/>
            <pc:sldMk cId="119995116" sldId="324"/>
            <ac:spMk id="3" creationId="{4051E428-691D-39B0-849B-40921DEF1CFA}"/>
          </ac:spMkLst>
        </pc:spChg>
        <pc:spChg chg="mod">
          <ac:chgData name="TAN Mei Yi [Harrisdale Senior High School]" userId="f9f029c9-d743-4d60-9f2c-e74bdec1ab07" providerId="ADAL" clId="{D08FB5C2-6823-4F5F-B393-47CEDF3FF8C5}" dt="2022-09-05T04:07:21.107" v="1521" actId="14100"/>
          <ac:spMkLst>
            <pc:docMk/>
            <pc:sldMk cId="119995116" sldId="324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4:07:24.014" v="1522" actId="478"/>
          <ac:spMkLst>
            <pc:docMk/>
            <pc:sldMk cId="119995116" sldId="324"/>
            <ac:spMk id="5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4:05:14.298" v="1440" actId="20577"/>
          <ac:spMkLst>
            <pc:docMk/>
            <pc:sldMk cId="119995116" sldId="324"/>
            <ac:spMk id="6" creationId="{E5C747CD-46AA-4BD2-BCA0-578F2EE2BD2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8:47.156" v="1588" actId="1076"/>
          <ac:spMkLst>
            <pc:docMk/>
            <pc:sldMk cId="119995116" sldId="324"/>
            <ac:spMk id="7" creationId="{B3B7DE3A-448B-3A10-8F82-5DBB2296244B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9:32.741" v="1733" actId="1076"/>
          <ac:spMkLst>
            <pc:docMk/>
            <pc:sldMk cId="119995116" sldId="324"/>
            <ac:spMk id="8" creationId="{29EA5A85-926B-47EA-F70F-425FEB70AE7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0:08.714" v="1806" actId="1076"/>
          <ac:spMkLst>
            <pc:docMk/>
            <pc:sldMk cId="119995116" sldId="324"/>
            <ac:spMk id="9" creationId="{5F730F65-4944-41D0-5B64-1DDEF627EA8C}"/>
          </ac:spMkLst>
        </pc:spChg>
        <pc:spChg chg="del">
          <ac:chgData name="TAN Mei Yi [Harrisdale Senior High School]" userId="f9f029c9-d743-4d60-9f2c-e74bdec1ab07" providerId="ADAL" clId="{D08FB5C2-6823-4F5F-B393-47CEDF3FF8C5}" dt="2022-09-05T04:07:24.014" v="1522" actId="478"/>
          <ac:spMkLst>
            <pc:docMk/>
            <pc:sldMk cId="119995116" sldId="324"/>
            <ac:spMk id="10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4:07:24.014" v="1522" actId="478"/>
          <ac:spMkLst>
            <pc:docMk/>
            <pc:sldMk cId="119995116" sldId="324"/>
            <ac:spMk id="11" creationId="{00000000-0000-0000-0000-000000000000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5:33.576" v="1940" actId="20577"/>
          <ac:spMkLst>
            <pc:docMk/>
            <pc:sldMk cId="119995116" sldId="324"/>
            <ac:spMk id="12" creationId="{1D094CEB-18D8-FA39-8C1C-F125F5BCDB2F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4:10:13.952" v="1816"/>
          <ac:spMkLst>
            <pc:docMk/>
            <pc:sldMk cId="119995116" sldId="324"/>
            <ac:spMk id="13" creationId="{42A82A41-1173-FEC5-5027-A3B18C473C0A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4:11:35.332" v="1881" actId="478"/>
          <ac:spMkLst>
            <pc:docMk/>
            <pc:sldMk cId="119995116" sldId="324"/>
            <ac:spMk id="14" creationId="{92C7EAA5-B264-B0FD-815B-DCA630C1C69E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5:27.493" v="1937" actId="1076"/>
          <ac:spMkLst>
            <pc:docMk/>
            <pc:sldMk cId="119995116" sldId="324"/>
            <ac:spMk id="15" creationId="{EFB8BEF8-63C3-EF66-4358-2E3F41DD2A4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1:56.176" v="1886" actId="1076"/>
          <ac:spMkLst>
            <pc:docMk/>
            <pc:sldMk cId="119995116" sldId="324"/>
            <ac:spMk id="16" creationId="{6A20E425-6D0D-373F-99AF-9071B7C62BC4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2:14.882" v="1899" actId="20577"/>
          <ac:spMkLst>
            <pc:docMk/>
            <pc:sldMk cId="119995116" sldId="324"/>
            <ac:spMk id="17" creationId="{A5337BA1-2CCB-4AC4-62D5-B99CE63B056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3:09.461" v="1917" actId="1076"/>
          <ac:spMkLst>
            <pc:docMk/>
            <pc:sldMk cId="119995116" sldId="324"/>
            <ac:spMk id="18" creationId="{29EA953A-FBAF-3FE9-33D8-2F5D42ED9C23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3:24.674" v="1928" actId="1076"/>
          <ac:spMkLst>
            <pc:docMk/>
            <pc:sldMk cId="119995116" sldId="324"/>
            <ac:spMk id="19" creationId="{F6E9D6AA-4DBD-AD51-8620-8ED90B62471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5:51.381" v="1964" actId="20577"/>
          <ac:spMkLst>
            <pc:docMk/>
            <pc:sldMk cId="119995116" sldId="324"/>
            <ac:spMk id="20" creationId="{6A373CD8-43B7-3080-8A2E-3B45607AC810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6:12.263" v="1977" actId="14100"/>
          <ac:spMkLst>
            <pc:docMk/>
            <pc:sldMk cId="119995116" sldId="324"/>
            <ac:spMk id="21" creationId="{2A8768F2-CBF7-5A69-9F76-CFF7DFA35985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1-27T00:16:13.046"/>
    </inkml:context>
    <inkml:brush xml:id="br0">
      <inkml:brushProperty name="width" value="0.09333" units="cm"/>
      <inkml:brushProperty name="height" value="0.09333" units="cm"/>
      <inkml:brushProperty name="color" value="#0070C0"/>
      <inkml:brushProperty name="fitToCurve" value="1"/>
    </inkml:brush>
  </inkml:definitions>
  <inkml:trace contextRef="#ctx0" brushRef="#br0">30 20 518,'0'0'23,"0"0"5,0 0-28,0 0 0,-10-5 0,10 5 0,0 0 268,-11 0 49,1 0 10,10 0 1,0 0-164,0 0-32,0 0-8,0 0 0,0-4-36,0 4-8,0 0 0,0 0-1,0 0-19,0 0-3,0 0-1,10-5 0,6 0-19,-6 5-4,6 0-1,-1 0 0,6 0-16,-6 0-4,6 0-1,0 0 0,5 0-11,-1 0 0,1 0 0,10 0 0,-15 0 0,10 0 0,-5 0 0,5 0 0,0 0 25,-5 0 0,0 0 0,0 0 0,-6 0-25,6 5 0,-10-5 0,-1 5 0,6-5 0,-6 4 0,6 1 0,-11-1 0,1-4-174,-11 0-40,0 0-8</inkml:trace>
  <inkml:trace contextRef="#ctx0" brushRef="#br0" timeOffset="490.06">361 98 2188,'0'0'48,"0"0"11,0 0 1,0 0 1,0 0-49,0 0-12,0 0 0,0 0 0,0 0 54,-10 5 8,4-5 2,-9 9 0,10 0 0,0 0 0,-6 5 0,11-5 0,-10 9-52,5 1-12,0-5 0,-1 9 0,1 0 0,0 9 0,0-5 0,0 6 0,-1-6 0,6 5 0,-10 0 0,10 5 0,0-5-51,0 1-9,0-6-3,0 1 0,10-5-1,-10 4 0,0-4 0,0 5 0,6-5 0,-1-5 0,-5 1 0,5-6 0,-5-13 52,5 14 12,6 0 0,-6-9 0,-5-5-54,0 0-8,15 4-2,-4 1 0,-1-10 52,5 5 12,-15 0 0,11 0 0,4-4 33,1 4 10,-6-5 1,6 0 1,4 1-25,-9 4-4,-1 0-2,5-5 0,1 5-14,-6 0 11,6 0-11,5 5-863</inkml:trace>
  <inkml:trace contextRef="#ctx0" brushRef="#br0" timeOffset="789.83">873 535 460,'0'0'41,"-11"0"-33,-4-5-8,5 5 0,10 0 356,0 0 68,-16 0 15,6 0 2,10 0-280,-11 5-56,11-5-11,-5 13-2,0 6-64,5-1-13,-5 5-3,5 5 0,0-5-12,5 9 0,0-5 0,0 10 0,6-5-12,-6 1 2,5-1 0,1-5 0,-1-4-54,-5 0-12,5 9-1,1-9-581,-6-13-116</inkml:trace>
  <inkml:trace contextRef="#ctx0" brushRef="#br0" timeOffset="978.51">847 746 1728,'0'0'38,"0"0"8,0 0 2,0 0 0,0 0-39,0 0-9,0 0 0,0 0 0,0 0 104,0 0 20,0 0 3,0 0 1,0 0-52,15 5-9,1-1-3,-1-4 0,6 0-4,-5 0 0,4 0-1,-4 0 0,5 5-43,-6-5-16,1 0 11,4 0-11,1 4 0,-6-4-8,1 0-1,5 0 0,-6 0-137,1-4-27,4-1-6,-4-4-1</inkml:trace>
  <inkml:trace contextRef="#ctx0" brushRef="#br0" timeOffset="1216.07">1162 466 1728,'0'0'76,"0"0"16,0 0-73,-10 9-19,0 0 0,10-9 0,-5 14 106,5-14 18,0 14 3,0-1 1,-11 6-68,11-1-14,11 1-2,-11 4-1,5 4-18,0 1-3,0-1-1,5 1 0,-4 4-21,4-4 0,-5-1 0,5 1 0,1-5 0,9 0 0,-14-5 0,4 5 0,5 0-152,1-5-31,-6 1-6,6-10-2</inkml:trace>
  <inkml:trace contextRef="#ctx0" brushRef="#br0" timeOffset="1596.73">1431 668 1958,'0'0'43,"0"0"9,0 0 1,0 0 3,0 0-45,-5 14-11,5-5 0,0 5 0,0-5 53,0 5 9,5-1 2,0 1 0,6 0 0,-6 9 0,-5-9 0,10 4 0,6-4-52,-6 0-12,6-5 0,4-4 0,-4 4 0,10 0 0,-11-9 0,6 0 0,-6-5 0,1-4-12,-1 0 3,1 0 0,-1-10 9,6 6 12,-11-1-2,1 0-1,-1-4-9,-5-1 0,0 1 0,6 4 0,-11 0 0,5-4 0,-5 4 0,0-4 0,0 8 0,0 10 0,0 0 0,0 0 0,0-9 0,0 9 0,0 0 0,0 0 0,0 0 0,0 0 0,0 0 0,10 5 0,-4 9 0,-1 4 0,5 5 0,-5 0 0,0 0 0,1 9 0,4-4 0,-5 9 0,0-1 0,11 6 0,-16 4 0,10 0 0,-5-5 0,6 0 0,-1-4 0,0 0 0,-5-10 0,6 1 0,4 0 0,-4-1 0,-1-13-49,5 4-12,-4-4-3,-6 0-947</inkml:trace>
  <inkml:trace contextRef="#ctx0" brushRef="#br0" timeOffset="2067.18">2062 723 2098,'0'0'46,"0"0"10,0 0 1,0 0 3,0 0-48,0 0-12,0 0 0,0 0 0,0 14 73,5 0 13,0 4 2,1 5 1,4 5-71,-5-1-18,5 1 0,1 8 0,-6 10 0,5-4 0,1-5 0,-1-1 0,0 1 0,1-5-11,-1-4 2,-5-1 0,0-8 9,6 4 12,-6-14-2,0 5-1,-5-14-58,0 0-12,0 0-3,0 0 0,0 0 38,0-14 7,0-4 2,-5-5 0,0 0 17,5-10 0,-5-12 0,-1 3 0,1 1 0,5 4 11,-5-9-3,5 9-8,-5-4 18,5 9-3,5-5-1,-5 9 0,0 1 36,5 4 7,0 0 2,1 0 0,4 9-45,-5 0-14,11 5 8,-6 0-8,-5 9 52,-5 0 8,0 0 0,16 0 1,-1 0-61,1 5-10,-6-1-3,5 1-1,-9 4 14,-1 5 0,0-5 9,0 5-9,-10-1 12,0 6-3,0-1-1,-1 1 0,-4-1-8,0 0 0,5 1 0,-6-1 0,6-4 0,-5 0 0,-1-5 0,1 5 0,0-5-36,5 0-10,-11-9-2,16 0 0,-10 5-39,10-5-8,0 0-1,0-10-579,0 10-115</inkml:trace>
  <inkml:trace contextRef="#ctx0" brushRef="#br0" timeOffset="2328.84">2481 659 288,'10'0'25,"-10"0"-25,0 0 0,0 0 0,0 0 324,0 0 59,0 0 12,0 0 2,0 0-193,11 9-40,-6 5-7,0 4-1,-5-4-95,5 4-18,-5 5-4,5 0-1,6 5-26,-6 4-4,-5-4-8,10 4 11,0 9-11,11-4 0,-16-10 0,11-4 8,-1 0-8,1-9 0,-6-5 0,6 1 8,-1-1 2,1 0 0,-6-9 0,-10 0 0,0 0 14,10-9 2,6 4 1,-6-9 0,1-9-1,-6-4 0,-5-1 0,5-4 0,-5 4-8,5 1-2,-10 4 0,0 0 0,0 5-16,-11-1 0,6 1 0,-6 4 0,1 5-30,-6 4-10,6 10-1,-6-5-1,5 4-225,1 1-45</inkml:trace>
  <inkml:trace contextRef="#ctx0" brushRef="#br0" timeOffset="2997.1">2972 245 1728,'0'0'76,"-10"9"16,-1 0-73,6 1-19,0 3 0,5 6 0,-5 4 93,5 0 15,-5 9 4,10 0 0,-5 5-77,5 4-15,-5 1-4,5 8 0,6 1 8,-6 4 0,0 0 1,5 5 0,1-5-40,-1 5-8,5-5-1,-4-5-1,-6-8-123,0-10-25,16 0-5</inkml:trace>
  <inkml:trace contextRef="#ctx0" brushRef="#br0" timeOffset="2779.57">2905 668 1324,'0'0'118,"0"0"-94,0 0-24,0 0 0,0 0 144,0 0 24,0 0 4,0 0 2,0 0-39,0 0-8,0 0-2,0 0 0,15 4-45,1 1-8,-1 0-3,1-5 0,5 0-55,-6 0-14,1 0 0,-1 0 0,-4 0 0,9-5 0,1 5 0,5 0 0,-6-5 0,1 5-15,0 0 3,-1-4-1155</inkml:trace>
  <inkml:trace contextRef="#ctx0" brushRef="#br0" timeOffset="3808.44">3158 300 921,'-5'-4'82,"-5"-6"-66,10 1-16,-11 5 0,11 4 240,-10 0 45,-5 0 9,15 0 2,0 0-156,0 13-32,-6 6-5,1 4-2,10 0-58,1 0-12,-6 9-3,5 5 0,-5-5-14,5 5-3,-5 4-1,0-4 0,0 4-10,5-4 0,5 0 0,1-5 8,-1 5-8,0-5 0,1-5 0,4 1 0,1-5 0,-1-5-17,-4-4 4,-1 0 1,6-5-20,-1 0-3,-5-4-1,6-1 0,-6-4-6,1 0-2,-1 0 0,0-4 0,-10 4 14,11 0 2,-11 0 1,0 0 0,10-5-1,-10 5-1,10 5 0,-10-5 0,0 0 8,5 4 1,1 6 1,4-1 0,5 5-1,-15-5-1,11 5 0,-6-5 0,10 0 13,-4 5 8,4-5-10,6 0 10,-11-4 0,6 4 0,-1-9 0,1 0 0,-6 0 8,6-5 7,-6 1 1,6-5 1,-11 4 8,5-9 2,0 0 0,1 1 0,-1-1 24,-5 0 5,0-9 0,1 5 1,-6-1-5,5-4-2,-10 5 0,5-5 0,-6 0-19,6 5-4,-5-1-1,5 1 0,-10 4-18,5 0-8,0 5 8,-6 4-8,6 1 10,-5-1-10,10 5 12,0 0-12,-11 14 0,6 0 0,0-5 0,0 9 0,5 1-11,0 4 11,5 0-12,-5 4 12,10 5-10,1 5 10,4 0-8,1-9 8,-1-5 0,6 0 0,0 0 0,5-14-8,-1-14-8,1 5 0,0 5-1,5-5 0,-5-14-10,0 0-1,-5-4-1,-1-5 0,6 4-1,-5-4 0,-1 0 0,-4-4 0,-1 4 8,-4 0 2,4 0 0,-10 0 0,1 5 20,-6 4 0,0-9 0,5 9 0,-5-4 25,-5 4 10,5 5 1,-6-1 1,1 1 14,0 5 2,-5-6 1,10 10 0,0 0-18,0 0-3,-11 5-1,11-5 0,-5 5-19,5-5-4,-5 9-1,0 5 0,-5-1-8,10 1 0,0 0 0,0 0 0,0-5 0,0 5 0,5 9-9,5-5 9,0 1 0,1-1 0,-1 0 0,0 5 0,6 0 0,-6 5 0,1-1-8,-1-4 8,6-13 0,-1 3 0,1 6-8,-6-1 8,0 5 0,-5-9 0,6-5 0,-1 5 0,-5-5 0,-5 5 0,11-5 0,-11-4 9,0-5 7,0 9 0,-6 5 1,6-14 0,0 0-5,-10 4 0,-5 5-1,-1-4 0,1-10-19,-1 10-4,1 0-1,-1-5 0,0-10-55,1 1-10,5 0-2,-6 0-1,6-10-161,5 1-32</inkml:trace>
  <inkml:trace contextRef="#ctx0" brushRef="#br0" timeOffset="3957.08">4296 792 1152,'0'0'51,"0"0"10,0 0-49,0 0-12,5 9 0,0 5 0,0 0 182,1 9 34,-1-9 6,0 4 2,5 5-128,-5 4-26,-5 15-5,11-10-1,-1-9-64,0 0-9,-4 9-4,4-4-1,0-5-28,-5 4-6,6-13 0</inkml:trace>
  <inkml:trace contextRef="#ctx0" brushRef="#br0" timeOffset="4108.72">4353 535 979,'-21'13'87,"21"-13"-70,0 0-17,0 0 0,0 0 163,0 0 29,0 0 5,0 0 2,0 0-150,5 10-29,6-1-7,4 5-522,6-10-105</inkml:trace>
  <inkml:trace contextRef="#ctx0" brushRef="#br0" timeOffset="4362.46">4606 659 979,'10'0'87,"-10"0"-70,-15 9-17,-1-5 0,6 6 119,0-6 20,5 5 4,-11 1 1,1 3-73,9 1-15,6-5-2,0 1-1,-5-1-41,10 5-12,1-1 0,9 1 8,1 0-8,-6 0 0,0 0 0,11-1 8,15 1 37,-10 0 8,-16 0 2,11-1 0,5-3 12,0-1 2,-16 5 1,0-5 0,1 0-9,4 0-1,-10-4-1,1 4 0,-12 0-7,6 0 0,11-4-1,-11 4 0,-5 0-7,-6 1 0,6-1-1,-5 0 0,-1 0-22,-4-4-4,-11-1-1,10-4 0,6 0-52,-5-4-10,-16 4-2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5T03:38:46.98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46 1 11976 0 0,'0'0'3905'0'0,"-2"1"-2951"0"0,-1 0-722 0 0,1 1-1 0 0,-1 0 0 0 0,1 0 1 0 0,0 0-1 0 0,0 0 0 0 0,0 0 1 0 0,0 0-1 0 0,0 1 0 0 0,0-1 0 0 0,1 1 1 0 0,-1-1-1 0 0,1 1 0 0 0,-1 0 1 0 0,1 0-1 0 0,0-1 0 0 0,0 1 1 0 0,-1 6-1 0 0,0 1 67 0 0,0 1 0 0 0,0-1 0 0 0,0 21 0 0 0,0 25 125 0 0,1-26-294 0 0,3 35 1 0 0,2 30-105 0 0,2-8 12 0 0,-4-54-122 0 0,2 11-502 0 0,-3-31 291 0 0,-1-10-100 0 0,0-19-13543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5T03:38:47.34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15 241 5064 0 0,'0'-7'40'0'0,"0"4"2"0"0,0 0-1 0 0,0 0 0 0 0,0 0 1 0 0,0 0-1 0 0,-1 0 1 0 0,1-1-1 0 0,-1 1 1 0 0,0 1-1 0 0,0-1 0 0 0,-1-4 1 0 0,-5-15-369 0 0,6 17 972 0 0,0 0 1 0 0,1 0 0 0 0,0 0-1 0 0,0 0 1 0 0,2-7-1 0 0,-1 5 256 0 0,1 1 0 0 0,-1-1 0 0 0,1 1 0 0 0,1 0 0 0 0,-1 0 0 0 0,1 0 0 0 0,5-8 0 0 0,-2 5-30 0 0,1 0-1 0 0,0 0 1 0 0,8-8 0 0 0,-12 14-727 0 0,0 1 1 0 0,0 0 0 0 0,-1-1 0 0 0,1 1-1 0 0,1 0 1 0 0,-1 1 0 0 0,0-1 0 0 0,0 0-1 0 0,1 1 1 0 0,-1 0 0 0 0,1 0 0 0 0,-1 0 0 0 0,5-1-1 0 0,13-2 406 0 0,-17 3-411 0 0,0 0 0 0 0,1 0 0 0 0,-1 0-1 0 0,7 0 1 0 0,3 1 139 0 0,-11-1-219 0 0,0 1-1 0 0,0-1 1 0 0,0 1-1 0 0,0 0 1 0 0,0 0-1 0 0,0 0 1 0 0,0 1-1 0 0,0-1 1 0 0,0 1 0 0 0,0 0-1 0 0,0 0 1 0 0,-1 0-1 0 0,1 0 1 0 0,0 0-1 0 0,-1 0 1 0 0,4 2 0 0 0,12 10 255 0 0,-15-11-274 0 0,-1-1 1 0 0,0 0-1 0 0,1 1 1 0 0,-1 0-1 0 0,0-1 0 0 0,0 1 1 0 0,2 3-1 0 0,-3-4-27 0 0,0 0-1 0 0,-1 0 0 0 0,1 0 0 0 0,0 1 1 0 0,-1-1-1 0 0,0 0 0 0 0,1 0 0 0 0,-1 1 1 0 0,0-1-1 0 0,1 0 0 0 0,-1 1 0 0 0,0-1 1 0 0,0 1-1 0 0,0-1 0 0 0,0 0 0 0 0,-1 1 0 0 0,1-1 1 0 0,0 0-1 0 0,-1 3 0 0 0,-1 3 6 0 0,-1 0 0 0 0,0 0 0 0 0,0 0-1 0 0,-1 0 1 0 0,0 0 0 0 0,0 0 0 0 0,0-1-1 0 0,-1 0 1 0 0,0 0 0 0 0,0 0 0 0 0,0-1 0 0 0,-1 1-1 0 0,0-1 1 0 0,0-1 0 0 0,-1 1 0 0 0,1-1-1 0 0,-9 4 1 0 0,-4 2-65 0 0,-39 19-219 0 0,51-26 108 0 0,-1 0 1 0 0,1-1 0 0 0,0 0 0 0 0,-1-1 0 0 0,1 0 0 0 0,-13 1 0 0 0,4-2-1007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5T03:38:47.74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60 1 11520 0 0,'6'1'1190'0'0,"-2"0"-707"0"0,0 1 0 0 0,1-1-1 0 0,-1 0 1 0 0,1-1 0 0 0,0 1 0 0 0,-1-1-1 0 0,1 0 1 0 0,-1 0 0 0 0,9-1 0 0 0,-4 1 861 0 0,-1-1 1 0 0,16 2-1 0 0,41 8 1242 0 0,17-1-1872 0 0,-80-7-736 0 0,-1-1-1 0 0,1 0 0 0 0,-1 0 1 0 0,1 1-1 0 0,-1-1 0 0 0,0 1 1 0 0,1 0-1 0 0,-1-1 0 0 0,1 1 1 0 0,-1 0-1 0 0,0 0 0 0 0,2 1 1 0 0,-1 0-273 0 0,-1 0-693 0 0,0-1 535 0 0,2 3 124 0 0,-2 2-2709 0 0,-1 5-4188 0 0</inkml:trace>
  <inkml:trace contextRef="#ctx0" brushRef="#br0" timeOffset="1">49 264 4608 0 0,'-7'3'92'0'0,"-34"14"16827"0"0,49-12-15588 0 0,-7-5-1255 0 0,-1 1-1 0 0,1-1 0 0 0,-1 1 1 0 0,1-1-1 0 0,-1 0 0 0 0,1 1 1 0 0,0-1-1 0 0,-1 0 1 0 0,1 1-1 0 0,-1-1 0 0 0,1 0 1 0 0,0 0-1 0 0,-1 0 1 0 0,1 1-1 0 0,0-1 0 0 0,-1 0 1 0 0,1 0-1 0 0,0 0 0 0 0,-1 0 1 0 0,1 0-1 0 0,1 0 1 0 0,72-15 1781 0 0,-31 5-1698 0 0,62-6-1 0 0,-90 14-252 0 0,-1-2 1 0 0,0 1-1 0 0,0-2 0 0 0,0 0 1 0 0,13-7-1 0 0,-10 5-178 0 0,-9 3-614 0 0,0-1 0 0 0,1 0 0 0 0,8-7 0 0 0,-8 5-724 0 0,7-2-6105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5T03:38:48.13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0 10592 0 0,'0'0'9327'0'0,"2"3"-8267"0"0,9 12 390 0 0,-8-10-1118 0 0,0-1 0 0 0,0 0 0 0 0,0 0 0 0 0,0 0 0 0 0,1 0 1 0 0,-1-1-1 0 0,6 5 0 0 0,11 5 509 0 0,-8-5-420 0 0,0 0-1 0 0,0-1 1 0 0,1 0 0 0 0,23 8 0 0 0,7-1-213 0 0,67 35 0 0 0,-93-36-197 0 0,-7-6 31 0 0,-6 3-31 0 0,-4-9-8 0 0,0 0 0 0 0,-1 1-1 0 0,1-1 1 0 0,0 0 0 0 0,-1 1 0 0 0,1-1-1 0 0,-1 0 1 0 0,1 0 0 0 0,-1 1 0 0 0,0-1-1 0 0,1 0 1 0 0,-1 0 0 0 0,0 0-1 0 0,0 0 1 0 0,0 0 0 0 0,-2 2 0 0 0,-7 9 14 0 0,-1 3-53 0 0,0 0-1 0 0,-1-1 1 0 0,-21 18 0 0 0,-47 35-488 0 0,46-40-425 0 0,-41 41-1 0 0,65-56-97 0 0,2-1-1 0 0,-1 1 0 0 0,-7 17 1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5T03:38:48.51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131 256 15288 0 0,'-9'-9'697'0'0,"7"8"-9"0"0,-4 7-418 0 0,-19 18 2382 0 0,19-19-1849 0 0,0 0-1 0 0,0 0 1 0 0,-6 9 0 0 0,-21 34 526 0 0,30-46-1300 0 0,1 1 1 0 0,0-1-1 0 0,0 1 0 0 0,0 0 0 0 0,0 0 0 0 0,0 0 0 0 0,0 0 1 0 0,1 0-1 0 0,-1 0 0 0 0,1 1 0 0 0,0-1 0 0 0,0 0 1 0 0,1 1-1 0 0,-1-1 0 0 0,0 1 0 0 0,1 3 0 0 0,7 76 190 0 0,-6-77-215 0 0,-1-1 0 0 0,1 1 0 0 0,0 0 0 0 0,1 0 0 0 0,-1-1 1 0 0,1 1-1 0 0,0 0 0 0 0,1-1 0 0 0,-1 0 0 0 0,1 0 0 0 0,0 0 0 0 0,7 9 0 0 0,-2-5-4 0 0,-1-1 0 0 0,1 0 0 0 0,1-1 0 0 0,-1 0 0 0 0,1 0 0 0 0,1-1 0 0 0,-1 0 0 0 0,1-1 0 0 0,0 0 0 0 0,0 0 0 0 0,21 5 0 0 0,-21-7 0 0 0,-1-1-1 0 0,1 0 1 0 0,9 0-1 0 0,-14-2 11 0 0,-1 0 1 0 0,0 0-1 0 0,1-1 0 0 0,-1 1 1 0 0,0-1-1 0 0,0 0 0 0 0,0 0 1 0 0,8-4-1 0 0,-1 1 86 0 0,-1-1 0 0 0,0 0 0 0 0,0 0 0 0 0,-1-1 1 0 0,0 0-1 0 0,0-1 0 0 0,0 0 0 0 0,14-16 0 0 0,-7 6 59 0 0,-2-1 0 0 0,0 0 0 0 0,-1-2 0 0 0,-1 1-1 0 0,-1-1 1 0 0,12-29 0 0 0,-9 16 58 0 0,-10 24-145 0 0,0-1-1 0 0,-1 1 1 0 0,0-1 0 0 0,2-10 0 0 0,-4 12-19 0 0,1-5 50 0 0,0 1 0 0 0,0-1 0 0 0,-2 0 0 0 0,-1-22 0 0 0,0 19-29 0 0,-7-43 231 0 0,7 52-277 0 0,-1 0 1 0 0,0 0-1 0 0,0 0 0 0 0,-1 1 1 0 0,0-1-1 0 0,-5-7 0 0 0,1 1 9 0 0,-2 0-1 0 0,0 1 1 0 0,-19-19-1 0 0,23 26-40 0 0,0 1 0 0 0,0 0 0 0 0,-1 0 0 0 0,0 0 0 0 0,1 1 0 0 0,-1 0 0 0 0,-1 0 0 0 0,1 1 0 0 0,0 0 0 0 0,-14-3 0 0 0,13 4-59 0 0,0 0 0 0 0,0 0 1 0 0,0 1-1 0 0,0 0 0 0 0,0 1 1 0 0,0-1-1 0 0,0 1 0 0 0,0 1 1 0 0,0-1-1 0 0,0 1 0 0 0,1 1 0 0 0,-1-1 1 0 0,-10 7-1 0 0,4-3-587 0 0,2 2 0 0 0,-1 0 1 0 0,1 0-1 0 0,0 1 0 0 0,1 0 0 0 0,-11 13 0 0 0,4 1-1258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5T03:38:48.94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13504 0 0,'0'0'1224'0'0,"1"2"-1008"0"0,7 15 399 0 0,-4-13-181 0 0,0-2 33 0 0,15 17 1753 0 0,0 0 1 0 0,2-2 0 0 0,25 17 0 0 0,-14-5-1294 0 0,-10-10-471 0 0,-2 0 14 0 0,32 39 1 0 0,-10-10-315 0 0,-25-29-440 0 0,-1 0-1 0 0,18 32 1 0 0,-18-26-771 0 0,0-2-1447 0 0,1-4-6063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5T03:39:06.68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116 228 6912 0 0,'-7'-8'336'0'0,"6"7"-298"0"0,0-1 0 0 0,1 1-1 0 0,-1 0 1 0 0,0 0 0 0 0,0 0-1 0 0,0 0 1 0 0,0 0 0 0 0,-1 0 0 0 0,1 0-1 0 0,0 0 1 0 0,0 1 0 0 0,0-1-1 0 0,-1 0 1 0 0,1 1 0 0 0,0-1 0 0 0,-1 1-1 0 0,1-1 1 0 0,-1 1 0 0 0,-1-1-1 0 0,0 1 1001 0 0,1 0-1 0 0,-1-1 1 0 0,0 0-1 0 0,0 0 1 0 0,1 0-1 0 0,-1 0 0 0 0,1 0 1 0 0,-1 0-1 0 0,1-1 1 0 0,-5-3 838 0 0,5 5-1126 0 0,1 0-699 0 0,0 0-1 0 0,0 0 0 0 0,0 0 0 0 0,0 0 1 0 0,0 0-1 0 0,0 0 0 0 0,0 1 0 0 0,0-1 0 0 0,0 0 1 0 0,0 1-1 0 0,0-1 0 0 0,0 0 0 0 0,0 1 1 0 0,1-1-1 0 0,-1 1 0 0 0,0-1 0 0 0,0 1 1 0 0,0 0-1 0 0,0-1 0 0 0,1 1 0 0 0,-1 0 0 0 0,0-1 1 0 0,1 1-1 0 0,-1 0 0 0 0,0 1 0 0 0,0 1 15 0 0,0 0-1 0 0,0 0 0 0 0,0 0 0 0 0,1 1 1 0 0,-1-1-1 0 0,0 5 0 0 0,-1 14-53 0 0,-5 5 38 0 0,4-16-32 0 0,1 0 0 0 0,0 0 0 0 0,-2 20 0 0 0,4-14-17 0 0,3 63 0 0 0,-2-68 0 0 0,1-1 0 0 0,0 1 0 0 0,1-1 0 0 0,8 21 0 0 0,-7-22-2 0 0,1 0 0 0 0,0 0-1 0 0,1 0 1 0 0,0-1 0 0 0,0 1-1 0 0,1-1 1 0 0,12 12 0 0 0,-14-17-2 0 0,-1 0 1 0 0,1-1 0 0 0,0 1-1 0 0,0-1 1 0 0,0 0 0 0 0,0 0-1 0 0,1-1 1 0 0,-1 1 0 0 0,1-1-1 0 0,0 0 1 0 0,-1-1 0 0 0,1 0-1 0 0,0 1 1 0 0,0-2 0 0 0,11 1-1 0 0,-10-1 5 0 0,0-1 0 0 0,0 0-1 0 0,0-1 1 0 0,-1 1-1 0 0,1-1 1 0 0,0 0 0 0 0,-1-1-1 0 0,1 0 1 0 0,-1 0-1 0 0,0 0 1 0 0,0-1 0 0 0,0 0-1 0 0,0 0 1 0 0,4-5-1 0 0,4-4 61 0 0,0 0 0 0 0,-1-1-1 0 0,-1-1 1 0 0,11-16-1 0 0,-10 10 47 0 0,-2-1-1 0 0,15-34 0 0 0,-13 25-9 0 0,-2 8 39 0 0,-1-1 0 0 0,-1 0 0 0 0,-1 0 0 0 0,9-48 0 0 0,-17 65-64 0 0,0 0 0 0 0,0-1 0 0 0,-3-13-1 0 0,1-8 137 0 0,1 23-161 0 0,1 1 1 0 0,-1 0-1 0 0,0-1 0 0 0,0 1 0 0 0,-1 0 1 0 0,1 0-1 0 0,-1-1 0 0 0,0 1 1 0 0,0 1-1 0 0,-1-1 0 0 0,0 0 1 0 0,0 0-1 0 0,0 1 0 0 0,-7-8 0 0 0,5 6-9 0 0,-1 1 0 0 0,0 0 0 0 0,0 0 0 0 0,0 0 0 0 0,0 1 0 0 0,-1 0-1 0 0,0 0 1 0 0,0 1 0 0 0,-12-5 0 0 0,11 5-27 0 0,0 0 0 0 0,-1 1 0 0 0,1 0 0 0 0,-1 0 0 0 0,1 1 0 0 0,-1 1 0 0 0,0-1-1 0 0,0 1 1 0 0,1 0 0 0 0,-1 1 0 0 0,0 0 0 0 0,1 1 0 0 0,-17 4 0 0 0,16-3-270 0 0,0 0 0 0 0,0 1-1 0 0,0 0 1 0 0,1 0 0 0 0,0 1-1 0 0,-1 0 1 0 0,2 0 0 0 0,-1 1 0 0 0,0 0-1 0 0,1 1 1 0 0,1 0 0 0 0,-1 0-1 0 0,1 0 1 0 0,0 1 0 0 0,0-1 0 0 0,1 2-1 0 0,0-1 1 0 0,1 0 0 0 0,0 1-1 0 0,-4 10 1 0 0,2-1-1728 0 0,0 2-69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5T03:39:07.06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10160 0 0,'0'0'6120'0'0,"1"2"-5067"0"0,2 2-595 0 0,0-1 1 0 0,0 1-1 0 0,-1 0 1 0 0,1 0 0 0 0,-1 0-1 0 0,2 7 1 0 0,8 13 124 0 0,65 114 1037 0 0,-50-100-1568 0 0,-18-26-51 0 0,15 24-1 0 0,-12-17-724 0 0,0-1 0 0 0,1 0 0 0 0,27 28 0 0 0,-30-35-6491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5T03:39:07.44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45 13904 0 0,'0'0'1261'0'0,"2"-1"-1036"0"0,5-2-209 0 0,-4 2 134 0 0,0 0 1 0 0,0 0-1 0 0,0 0 1 0 0,0 0-1 0 0,0 0 1 0 0,4 0-1 0 0,0 1 659 0 0,-1-1 0 0 0,1 0 0 0 0,-1 0-1 0 0,8-3 1 0 0,-8 2-460 0 0,0 1 0 0 0,0 0 0 0 0,-1 0-1 0 0,8-1 1 0 0,-10 2-226 0 0,0 0 0 0 0,-1 0-1 0 0,1-1 1 0 0,0 1 0 0 0,-1-1 0 0 0,1 0-1 0 0,3-1 1 0 0,13-4 214 0 0,1 3 2 0 0,-10 2-230 0 0,0-1 0 0 0,13 1-1 0 0,11 0-97 0 0,14 0-35 0 0,-17 3-3764 0 0</inkml:trace>
  <inkml:trace contextRef="#ctx0" brushRef="#br0" timeOffset="1">45 231 11976 0 0,'0'0'9733'0'0,"1"1"-9263"0"0,1 1-398 0 0,1-1 1 0 0,-1 0-1 0 0,0 0 0 0 0,0 0 0 0 0,0-1 0 0 0,1 1 0 0 0,-1 0 0 0 0,5 0 0 0 0,10 3 242 0 0,-12-3-289 0 0,-1 0 0 0 0,1 0 0 0 0,-1-1 0 0 0,1 1 0 0 0,0-1 0 0 0,-1 0 0 0 0,1 0 0 0 0,-1-1 0 0 0,1 1 0 0 0,0-1 0 0 0,-1 0 0 0 0,1 0 0 0 0,5-3 0 0 0,14-2-22 0 0,45-14-196 0 0,-59 17 45 0 0,0 0 0 0 0,0-1 0 0 0,10-5 0 0 0,14-5-1084 0 0,-7 4-133 0 0,-4 0-61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5T03:39:07.91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12784 0 0,'0'0'3750'0'0,"0"2"-2445"0"0,0 2-1001 0 0,0-1-1 0 0,1 1 1 0 0,-1 0-1 0 0,1-1 0 0 0,0 1 1 0 0,0-1-1 0 0,0 1 0 0 0,0-1 1 0 0,1 1-1 0 0,-1-1 0 0 0,1 0 1 0 0,0 0-1 0 0,0 0 1 0 0,0 0-1 0 0,1 0 0 0 0,3 4 1 0 0,-5-6-260 0 0,0 0 0 0 0,0 0 0 0 0,-1 0 0 0 0,1 0 0 0 0,-1 0 0 0 0,1 0 0 0 0,-1 0 0 0 0,1 0 0 0 0,-1 0 0 0 0,1 0 0 0 0,-1 0 0 0 0,0 0 0 0 0,1 0 0 0 0,-1 0 0 0 0,0 0 0 0 0,0 2 0 0 0,0-2-17 0 0,0 0 1 0 0,0 0-1 0 0,0 0 1 0 0,0-1-1 0 0,1 1 0 0 0,-1 0 1 0 0,0 0-1 0 0,1 0 1 0 0,-1 0-1 0 0,0 0 1 0 0,1 0-1 0 0,-1 0 0 0 0,1 0 1 0 0,-1 0-1 0 0,1-1 1 0 0,0 1-1 0 0,-1 0 0 0 0,1 0 1 0 0,0-1-1 0 0,0 1 1 0 0,-1-1-1 0 0,1 1 0 0 0,0 0 1 0 0,0-1-1 0 0,0 1 1 0 0,0-1-1 0 0,1 1 1 0 0,96 49 1081 0 0,-68-32-917 0 0,53 21 0 0 0,-54-29-204 0 0,-19-8 13 0 0,-1 2 0 0 0,1-1-1 0 0,-1 1 1 0 0,0 0 0 0 0,0 1-1 0 0,0 0 1 0 0,-1 1 0 0 0,1 0-1 0 0,-1 0 1 0 0,9 10 0 0 0,-15-15 4 0 0,-1 1 1 0 0,0-1-1 0 0,0 0 1 0 0,0 1 0 0 0,0-1-1 0 0,0 1 1 0 0,-1-1-1 0 0,1 1 1 0 0,0-1-1 0 0,-1 1 1 0 0,1 0-1 0 0,-1-1 1 0 0,1 1-1 0 0,-1-1 1 0 0,0 1-1 0 0,0 0 1 0 0,0 0-1 0 0,0-1 1 0 0,0 1-1 0 0,0 0 1 0 0,-1 2 0 0 0,0 2 17 0 0,-1 0 1 0 0,0 0 0 0 0,-1 0 0 0 0,-4 7 0 0 0,2-2 15 0 0,3-7-30 0 0,-1 0-1 0 0,1 0 1 0 0,-1 0 0 0 0,0 0 0 0 0,0-1 0 0 0,0 1-1 0 0,0-1 1 0 0,-6 4 0 0 0,-33 21 7 0 0,-1 0-30 0 0,-76 63-1126 0 0,106-78 807 0 0,10-11 96 0 0,1 1 1 0 0,-1-1-1 0 0,0 0 0 0 0,0 1 1 0 0,-5 2-1 0 0,-4 2-507 0 0,12-7 674 0 0,-1 1 0 0 0,1-1 0 0 0,0 0 0 0 0,0 0 0 0 0,-1 1 0 0 0,1-1 0 0 0,0 0 0 0 0,0 0 0 0 0,0 1 0 0 0,-1-1 0 0 0,1 0 0 0 0,0 1 0 0 0,0-1-1 0 0,0 0 1 0 0,0 1 0 0 0,0-1 0 0 0,0 0 0 0 0,-1 1 0 0 0,1-1 0 0 0,0 0 0 0 0,0 1 0 0 0,0-1 0 0 0,0 0 0 0 0,0 1 0 0 0,0-1 0 0 0,0 1 0 0 0,1-1 0 0 0,-1 0 0 0 0,0 1 0 0 0,16 11-7707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1-27T00:16:26.281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 contextRef="#ctx0" brushRef="#br0">1475 660 979,'0'0'87,"0"0"-70,0 0-17,-6 0 0,-4-5 216,10 5 40,-5-9 8,-5 4 2,-1 1-108,1-1-22,5 1-4,-6-1 0,1 0-65,0 5-13,10 0-2,-5-4-1,-6 4-32,1 4-7,-1 1 0,1 0-1,0 4-11,-1 0 0,6 5 0,-5 9 0,5-10-8,0 10-4,-6 10-1,11-6 0,0 1-2,0-5 0,5 4 0,1 1 0,4-1 3,0 1 0,-5 0 0,11-5 0,-6 0-16,6-5-4,-6-4 0,6 0 0,-1-5-23,1-5-5,-1 1 0,1-10-607,-1 1-121</inkml:trace>
  <inkml:trace contextRef="#ctx0" brushRef="#br0" timeOffset="300.9">1645 687 460,'0'0'41,"0"0"-33,-10 9-8,5 1 0,-11-6 276,11 1 54,-5 4 10,-1 5 3,6 0-176,-5 4-35,5-4-8,-1 4 0,1 1-65,5-1-13,0 0-2,0 1-1,5 4-58,1 0-11,-1 0-2,5-5-1,1 5 54,4-5 11,1-4 3,-1 0 0,1-5-11,4-4-3,-4-1 0,4 1 0,-9-5-17,4 5-8,1-10 0,4 0 8,-4-4 4,0 0 0,-1-9 0,-5-1 0,11 1-12,-5-5 12,-6-5-12,5 1 12,-9-5-12,-1 4 8,0-4-8,-10 9 8,-6 0-8,-4 4 0,-1 1 0,-9 9 8,-6 0-17,5 4-4,10 0-1,1 5 0,-6 0-50,0 10-11,1-1-1,-1 5-1,5-5-3,1 5 0,5-1 0,-1 1-520,6 0-105</inkml:trace>
  <inkml:trace contextRef="#ctx0" brushRef="#br0" timeOffset="685.4">2069 710 864,'0'0'76,"0"0"-60,0 0-16,0 0 0,0 0 201,0 0 38,0 0 7,0 0 2,0 14-117,5 0-23,-5-14-5,0 23-1,6-5-68,-1 5-14,-5 0-2,0 0-1,0-4-6,0 4-2,5-5 0,-5 0 0,5-4-9,5 0 8,-10-5-8,0-9 8,0 0-8,0 0 0,0 0 0,0 0 0,0 0 0,0 0 0,0 0 0,11-9 0,-1-10 0,-5 6 0,6-10 0,-6 0 0,5 4 0,-5 1 0,0-5 10,1 5-10,4-1 38,0 1 1,1-1 0,-1 10 0,0 0-3,1 0 0,-1 0 0,0 4 0,1 0-12,-1 5-2,0 0-1,1 10 0,-1-6-5,-5 10 0,0 0-1,6 0 0,-6 4-15,5 5 0,-5 0 0,6 0 0,-1 0 12,-5 0-3,6 0-1,-6-5 0,0 5-27,5-4-5,-5-1-2,6 5 0,-6-5-123,5 1-25,-4-10-5,4 5-789</inkml:trace>
  <inkml:trace contextRef="#ctx0" brushRef="#br0" timeOffset="1138.88">2788 770 1036,'0'0'92,"-5"-5"-73,0 1-19,-1-5 0,-4-1 211,5 6 38,-5-1 8,-1 1 2,1-1-103,-6 5-21,6 0-4,0 0-1,-1 5-61,-4-5-12,-6 9-2,6-5-1,4 10-39,1 0-15,-6 4 11,6 5-11,5 0 0,0 0 0,10 5 0,0-5 0,11 4 0,-6-8 0,5-1 0,6-4 0,0 0 0,0-5-10,4 0 10,6-4-8,-5-1 8,0-4-8,0-4 8,5-10-8,-10 0-37,-1-4-7,1-1-2,0-4-1052</inkml:trace>
  <inkml:trace contextRef="#ctx0" brushRef="#br0" timeOffset="1342.81">3041 278 1875,'0'0'83,"0"0"17,-5 9-80,0 5-20,5 0 0,0 4 0,0 1 107,0 4 17,0 4 3,5 5 1,0 5-63,-5 0-12,5 0-2,6 0-1,-6 4-28,5 5-6,-4-9 0,4 4-1,-5-4-15,5-5 0,1 5 0,-1-10 0,0 1-41,6-1-11,-1 1-3,1-10-1033</inkml:trace>
  <inkml:trace contextRef="#ctx0" brushRef="#br0" timeOffset="1689.04">3305 618 1821,'0'0'80,"0"0"18,0 0-78,0 0-20,5 14 0,0 0 0,1 0 74,4 9 11,-5-5 3,5 0 0,1 5-42,-1-4-8,0 4-2,6-5 0,-1 1-15,1-1-3,-1 5-1,6-9 0,-5 4-17,-1-4 10,1-5-10,-1 0 8,1-4-8,-1-1 0,-4-4 0,4-4 8,1-5 2,-1-1 0,-5 1 0,6-9 0,-6 0 6,-5-1 2,6-8 0,-6 4 0,0 0 5,0 0 1,0 0 0,1 0 0,-6 0-11,5 4-1,-5 1-1,5 9 0,-5 9 0,0 0 0,0 0 0,0 0 0,5 9 1,6 5 1,-6 9 0,5 0 0,0 0-13,1 4 0,4-4 0,1 0 0,-1 5-54,6-5-7,-6-5-2,6-4-686,5-9-138</inkml:trace>
  <inkml:trace contextRef="#ctx0" brushRef="#br0" timeOffset="1975">4189 765 1494,'0'-18'66,"0"9"14,11 0-64,-11-10-16,-11 1 0,11-1 0,0 1 165,-5 0 31,-5 4 5,-1-4 2,6-1-81,0 5-16,-10 1-3,-1 3-1,-5 6-54,6-1-10,-6 5-2,6 0-1,-6 0-35,11 5 0,-1 4 0,11-9 0,0 14-11,0 0-9,0 4-1,0-4-1,11 4 9,-1 1 1,0-1 1,1-4 0,4-5 11,1 9-8,-6 1 8,0-6-8,1 6 8,-1-10 0,6 5 0,-1-5 0,-5 0 0,1 0 0,4 1 0,1 3 0,-1-3 0,1-1 9,-11 0-1,5 5-8,1 0 28,-11-1 0,0 1-1,0 0 0,0 9-13,-11-9-2,1-1-1,0 1 0,-1 5-31,-4-1-5,-1-4-2,1 4 0,4-9 43,1-4 9,0-5 2,-1 0 0,-4 0-56,4 0-11,1-14-3,0 0 0,-1 1-149,11-6-31,0-8-5</inkml:trace>
  <inkml:trace contextRef="#ctx0" brushRef="#br0" timeOffset="2132.89">4474 582 1850,'0'0'82,"0"0"17,10 9-79,-5 5-20,5-1 0,-4 6 0,-1 4 93,0 0 15,-5 4 4,5 1 0,-5-1-76,5 1-16,-5 0-2,5-1-1,1-8-17,-1 4 0,0-5 0,0-4 0,0-5-127,-5-9-22,0 0-5</inkml:trace>
  <inkml:trace contextRef="#ctx0" brushRef="#br0" timeOffset="2495.94">4598 407 345,'0'0'15,"0"0"4,0 0-19,0 0 0,0 0 0,0 0 0,0 0 261,10 4 49,-10-4 10,0 0 1,16 0-244,-6 10-49,0-1-9,1 0-3,-1 5-16,0 0-9,1-1 1,-1 6 0,-5-1 8,5 1-10,1 4 10,4 0-10,-4 0 18,4 0 4,-10 0 1,6 4 0,4 1 21,-4-5 4,-1 0 1,5-5 0,-4 5-12,4 0-3,1-5 0,-1-4 0,1 0-24,-11-5 0,-5-9 8,0 0-8,10 5 28,1-5 4,-1 0 1,5-5 0,-9-4 31,4-5 7,0-4 1,1-1 0,-1 1 12,-5-5 4,-5-5 0,5 5 0,1-4-21,-6 4-4,-6 0-1,-4 0 0,5 5-35,-5-5-7,-11 9-2,10 0 0,1 0-9,-5 10-1,4-6-8,-4 10 12,-1 0-12,-4 10 0,4-1 0,6 0 0,-6 5-27,6 0-5,0-1 0,4 6-1,12-1-35,-6 1-8,10-6 0,0 1-1,6 0-125,-1-5-25,6 0-5</inkml:trace>
  <inkml:trace contextRef="#ctx0" brushRef="#br0" timeOffset="2793.59">5254 559 2131,'0'0'47,"0"0"9,0 0 3,0 0 1,0 0-48,0 0-12,0 0 0,11 4 0,-11-4 75,10 5 13,-5 9 2,6-5 1,-6 5-60,0-5-12,5 9-3,-5-4 0,1 0 3,-1-1 0,0 1 0,5 5 0,-5-10-8,1 5-2,4-5 0,-5-5 0,0 6-9,-5-10 8,0 0-8,0 0 8,11 0-8,-1-5 8,0 0-8,1-4 8,-1 0-8,0-5 10,1-4-10,-1-1 10,0 1-2,1 0-8,4-5 12,1 0-4,-1 4 6,1 1 1,-1-5 0,1 9 0,-1 5 11,-4 0 2,4 4 1,-4 5 0,-1 9 5,0 1 1,1 3 0,-1 6 0,0-1-35,1 5 0,4 5 0,-5 4 0,-4 0 0,-1-4-12,-5 4 1,5 0-863,-5 5-173</inkml:trace>
  <inkml:trace contextRef="#ctx0" brushRef="#br0" timeOffset="-1281.67">6-2 1440,'0'0'128,"0"0"-103,0 0-25,-10 0 0,10 0 116,0 0 17,0 0 4,0 0 1,0 0-30,0 0-5,0 0-2,0 0 0,0 0-39,10 4-8,6-4-2,-1 0 0,6 5-6,-1-5-2,6 0 0,0 0 0,5 5-34,0-5-10,0 0 0,5 4 0,1-4 28,-1 0 0,0 0 1,0 0 0,0-4-21,1 4-8,-6 0 0,0 0 9,0 0-9,0 0 0,-5 0 0,-6 0 0,6-5 0,-5 5 0,-6-5 0,1 5 0,-6 5-116,1 0-15,-11-5-3,0 0-955</inkml:trace>
  <inkml:trace contextRef="#ctx0" brushRef="#br0" timeOffset="-569.65">430 94 576,'0'0'51,"0"0"-41,0 0-10,0 0 0,0 0 284,0 0 54,0 0 11,-5-9 3,0 5-185,5 4-37,0 0-7,0 0-2,0 0-61,0 0-13,-5 4-3,-6 10 0,6 0-28,-5 0-7,-1 4-1,6 0 0,0 1-16,0 4-4,-5 4-1,10 5 0,-6 1 13,1-1 0,5 0 0,0 5 0,-5-1-24,0 1-4,10 5-2,0-10 0,-5 5 0,5-14 0,1 4 0,4-4 0,5 0 18,-4-5 3,4 1 1,1-5 0,4-5 8,1-5-8,5 1 8,-5 0-8,10-5 8,-5 0 0,-1 0 8,6 0-8,-5-5 8,5 0-8,0 1 8,0 4-8,-5 0-13,0-5-7,10 5-2,-10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5T03:39:08.37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33 139 10136 0 0,'0'0'2685'0'0,"-1"3"-889"0"0,-1 5-463 0 0,0-4-761 0 0,1 0 1 0 0,0 1-1 0 0,0-1 1 0 0,0 1-1 0 0,0 5 1 0 0,-5 55 1807 0 0,5-7-1822 0 0,7 155 36 0 0,-5-183-549 0 0,-1-21-30 0 0,0-1 0 0 0,1 1 0 0 0,0 0 0 0 0,3 10 0 0 0,-3-13-14 0 0,0 0 1 0 0,0 0-1 0 0,0 0 1 0 0,-1 0-1 0 0,0 0 1 0 0,-1 11-1 0 0,-1-9-15 0 0,1-7-58 0 0,-4-11-794 0 0,3 0 774 0 0,2-1 0 0 0,-1 1 0 0 0,2-18 0 0 0,0 13 60 0 0,-2-23 0 0 0,-4-9 163 0 0,3 0 1 0 0,5-67-1 0 0,0 92-168 0 0,10-39 1 0 0,-7 36 47 0 0,-2 10 43 0 0,0-1-1 0 0,2 1 0 0 0,0 0 0 0 0,0 0 1 0 0,2 0-1 0 0,14-22 0 0 0,-15 28 93 0 0,0 0-1 0 0,0 1 1 0 0,0-1 0 0 0,1 2-1 0 0,0-1 1 0 0,1 1-1 0 0,0 1 1 0 0,0-1 0 0 0,0 2-1 0 0,19-10 1 0 0,-21 13 19 0 0,1 0-1 0 0,-1 1 1 0 0,0 0-1 0 0,1 0 1 0 0,-1 1-1 0 0,13 0 1 0 0,-9 0 210 0 0,-10 0 295 0 0,0 1-597 0 0,1 1-1 0 0,-1-1 0 0 0,0 0 0 0 0,0 0 1 0 0,0 0-1 0 0,0 1 0 0 0,0-1 1 0 0,0 0-1 0 0,0 1 0 0 0,0-1 1 0 0,-1 1-1 0 0,1-1 0 0 0,0 1 0 0 0,-1-1 1 0 0,1 1-1 0 0,-1 0 0 0 0,0-1 1 0 0,0 1-1 0 0,1-1 0 0 0,-1 1 1 0 0,-1 3-1 0 0,0 1-30 0 0,-1 1-1 0 0,-1-1 1 0 0,1 1 0 0 0,-1-1 0 0 0,0 0 0 0 0,0 0-1 0 0,-1-1 1 0 0,0 1 0 0 0,0-1 0 0 0,0 1-1 0 0,-1-1 1 0 0,-6 6 0 0 0,2-4-39 0 0,1-1 1 0 0,-1 0-1 0 0,0 0 0 0 0,0-1 0 0 0,0 0 1 0 0,-1 0-1 0 0,-13 4 0 0 0,-14 6-1 0 0,26-10-115 0 0,-1 0 1 0 0,-20 5-1 0 0,-19 5-1933 0 0,35-10 204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5T03:38:43.96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87 74 9616 0 0,'0'0'868'0'0,"-1"-2"-714"0"0,-13-33 1009 0 0,14 35-1093 0 0,0-1-1 0 0,0 1 1 0 0,0 0 0 0 0,0 0-1 0 0,-1 0 1 0 0,1-1 0 0 0,0 1-1 0 0,0 0 1 0 0,0 0 0 0 0,0-1-1 0 0,0 1 1 0 0,0 0 0 0 0,0 0-1 0 0,0-1 1 0 0,0 1 0 0 0,0 0-1 0 0,0 0 1 0 0,0-1 0 0 0,0 1-1 0 0,0 0 1 0 0,0 0 0 0 0,0-1-1 0 0,0 1 1 0 0,0 0 0 0 0,0 0-1 0 0,0 0 1 0 0,0-1 0 0 0,1 1-9 0 0,-1-1 1 0 0,0 1-1 0 0,0 0 1 0 0,0 0-1 0 0,0 0 1 0 0,0 0 0 0 0,0-1-1 0 0,0 1 1 0 0,0 0-1 0 0,0 0 1 0 0,0 0 0 0 0,0-1-1 0 0,0 1 1 0 0,0 0-1 0 0,0 0 1 0 0,0-1-1 0 0,0 1 1 0 0,0 0 0 0 0,0 0-1 0 0,0 0 1 0 0,0 0-1 0 0,0-1 1 0 0,0 1 0 0 0,-1 0-1 0 0,1 0 1 0 0,0 0-1 0 0,0-1 1 0 0,0 1-1 0 0,0 0 1 0 0,0 0 0 0 0,-1 0-1 0 0,-14-23 5704 0 0,13 24-5173 0 0,-1 0-524 0 0,0 0-1 0 0,0 1 0 0 0,1 0 1 0 0,-1-1-1 0 0,0 1 0 0 0,1 0 0 0 0,0 0 1 0 0,-1 1-1 0 0,1-1 0 0 0,0 0 1 0 0,0 1-1 0 0,0-1 0 0 0,0 1 0 0 0,1 0 1 0 0,-1 0-1 0 0,1 0 0 0 0,-1-1 1 0 0,-1 7-1 0 0,1 2 58 0 0,0 1 0 0 0,0 0 1 0 0,1-1-1 0 0,0 16 0 0 0,0 7-188 0 0,0-23 36 0 0,1 0 0 0 0,1 0 0 0 0,-1 0 0 0 0,2 0 0 0 0,-1 0 1 0 0,2 0-1 0 0,6 18 0 0 0,-5-13-1 0 0,5 25 0 0 0,-8-32 9 0 0,0 0 0 0 0,2 1 0 0 0,-1-1 0 0 0,1 0 0 0 0,0 0 0 0 0,1 0 0 0 0,5 9 0 0 0,-4-10-431 0 0,0 0-1 0 0,12 12 1 0 0,-3-9-5860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5T03:38:44.46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77 104 7368 0 0,'-1'0'83'0'0,"0"1"-1"0"0,0-1 1 0 0,0 1 0 0 0,0 0 0 0 0,0-1-1 0 0,1 1 1 0 0,-1 0 0 0 0,0 0 0 0 0,0-1-1 0 0,0 1 1 0 0,1 0 0 0 0,-1 0 0 0 0,0 0-1 0 0,1 0 1 0 0,-1 0 0 0 0,1 0 0 0 0,-1 0-1 0 0,1 0 1 0 0,-1 0 0 0 0,1 0 0 0 0,0 1-1 0 0,-1-1 1 0 0,1 0 0 0 0,0 0 0 0 0,0 0 0 0 0,0 0-1 0 0,0 3 1709 0 0,0-1 2 0 0,-2 18 393 0 0,2-17-1962 0 0,-1 0 1 0 0,1 0-1 0 0,0 1 0 0 0,0-1 0 0 0,0 0 1 0 0,0 0-1 0 0,2 7 0 0 0,1 4 340 0 0,5 18-420 0 0,-5-25-26 0 0,-1 0 1 0 0,0 0-1 0 0,0 0 0 0 0,-1 1 1 0 0,0-1-1 0 0,-1 0 1 0 0,0 17-1 0 0,0-8-733 0 0,-1-19 702 0 0,1 0 0 0 0,-1 0 0 0 0,0 0 1 0 0,1 0-1 0 0,-1 0 0 0 0,0 0 0 0 0,0 0 0 0 0,0 0 0 0 0,0 1 0 0 0,0-1 0 0 0,-2-2 1 0 0,-7-11-930 0 0,4-8-407 0 0,4 14 1213 0 0,0 1-1 0 0,-1 0 1 0 0,-6-12-1 0 0,8 17 67 0 0,0 1 0 0 0,0 0 0 0 0,0 0-1 0 0,0 0 1 0 0,0 0 0 0 0,1-1 0 0 0,-1 1-1 0 0,1 0 1 0 0,0 0 0 0 0,0-1 0 0 0,0 1-1 0 0,0 0 1 0 0,0-1 0 0 0,0 1 0 0 0,1-4-1 0 0,-1 3 89 0 0,0 0 0 0 0,0 0-1 0 0,0 1 1 0 0,0-1-1 0 0,-1 0 1 0 0,0-5-1 0 0,0 6-36 0 0,1 0-1 0 0,-1-1 1 0 0,1 1-1 0 0,0 0 0 0 0,0-1 1 0 0,-1 1-1 0 0,2-1 0 0 0,-1 1 1 0 0,1-5-1 0 0,3-7-55 0 0,0 3-306 0 0,-1-1 0 0 0,3-14-1 0 0,-6 22 376 0 0,1 0 0 0 0,0 0 0 0 0,1 0-1 0 0,-1 0 1 0 0,0 0 0 0 0,1 0-1 0 0,0 0 1 0 0,0 1 0 0 0,0-1-1 0 0,1 1 1 0 0,3-5 0 0 0,-5 6-8 0 0,1 0 0 0 0,0 0-1 0 0,0 0 1 0 0,0 1 0 0 0,0-1 0 0 0,0 1 0 0 0,1-1 0 0 0,-1 1 0 0 0,0 0 0 0 0,1 0 0 0 0,-1 0 0 0 0,1 0-1 0 0,-1 0 1 0 0,1 0 0 0 0,-1 1 0 0 0,1-1 0 0 0,3 1 0 0 0,-5 0-69 0 0,-1 0 0 0 0,0 0 0 0 0,0 0 0 0 0,1 0 0 0 0,-1 0 0 0 0,0 0 0 0 0,1 0 0 0 0,-1 0 0 0 0,0 0 0 0 0,0 0 1 0 0,1 0-1 0 0,-1 0 0 0 0,0 0 0 0 0,1-1 0 0 0,-1 1 0 0 0,0 0 0 0 0,0 0 0 0 0,1 0 0 0 0,-1 0 0 0 0,0 0 0 0 0,0 0 0 0 0,0-1 0 0 0,1 1 0 0 0,-1 0 0 0 0,0 0 0 0 0,0 0 0 0 0,0-1 0 0 0,1 1 0 0 0,-1 0 0 0 0,0-1-1 0 0,0 1 0 0 0,1 0 0 0 0,-1 0 0 0 0,0-1 0 0 0,0 1 0 0 0,0 0 0 0 0,0 0 0 0 0,1 0 0 0 0,-1-1 0 0 0,0 1 0 0 0,0 0 0 0 0,1 0-1 0 0,-1 0 1 0 0,0 0 0 0 0,0 0 0 0 0,1-1 0 0 0,-1 1 0 0 0,0 0 0 0 0,1 0 0 0 0,-1 0 0 0 0,0 0 0 0 0,0 0 0 0 0,1 0 0 0 0,-1 0 0 0 0,0 0 0 0 0,1 0 0 0 0,-1 0-1 0 0,0 0 1 0 0,1 0 0 0 0,5 1 123 0 0,1 0 0 0 0,0 1 0 0 0,-1-1 0 0 0,8 4 0 0 0,-12-4 192 0 0,7 9-70 0 0,-6-3-206 0 0,0-1 0 0 0,0 1 0 0 0,-1 0-1 0 0,0-1 1 0 0,0 1 0 0 0,-1 0 0 0 0,1 0 0 0 0,-2 0 0 0 0,1 0 0 0 0,-1 0-1 0 0,0 1 1 0 0,0-1 0 0 0,-3 10 0 0 0,3-13-38 0 0,-1 0 1 0 0,0-1 0 0 0,0 1-1 0 0,0 0 1 0 0,-1-1-1 0 0,1 0 1 0 0,-1 1-1 0 0,0-1 1 0 0,0 0-1 0 0,0 1 1 0 0,-1-1-1 0 0,-2 3 1 0 0,-1-3-7 0 0,0 0 0 0 0,-1 0-1 0 0,0-1 1 0 0,1 0 0 0 0,-1 0 0 0 0,0-1 0 0 0,0 1 0 0 0,0-1-1 0 0,0-1 1 0 0,0 1 0 0 0,0-1 0 0 0,0-1 0 0 0,0 1 0 0 0,0-1-1 0 0,-7-2 1 0 0,-12 0-452 0 0,23 3 311 0 0,0 0 0 0 0,1-1-1 0 0,-1 1 1 0 0,0 0-1 0 0,0-1 1 0 0,1 0-1 0 0,-1 1 1 0 0,-4-3 0 0 0,5 2-938 0 0,2-8-2675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5T03:38:44.88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12440 0 0,'8'0'459'0'0,"-1"0"0"0"0,1 0 0 0 0,-1 1 0 0 0,1 0 0 0 0,-1 0 0 0 0,0 1 0 0 0,0 0 0 0 0,1 0 0 0 0,-1 1 0 0 0,-1 0 0 0 0,1 0 0 0 0,0 0 0 0 0,-1 1 0 0 0,7 5 0 0 0,-5-5 300 0 0,2 3 204 0 0,-5 0-665 0 0,0 1-1 0 0,-1 0 1 0 0,0 0-1 0 0,-1 0 0 0 0,0 1 1 0 0,0-1-1 0 0,0 1 1 0 0,-1 0-1 0 0,0 9 0 0 0,10 30 561 0 0,-10-39-766 0 0,-1 0-1 0 0,0 0 1 0 0,0 0 0 0 0,0 0-1 0 0,-1 0 1 0 0,-1 0-1 0 0,0 0 1 0 0,0 0 0 0 0,-4 17-1 0 0,-3 18 31 0 0,7-36-116 0 0,-1-1 0 0 0,0 1 1 0 0,0-1-1 0 0,-1 1 0 0 0,0-1 1 0 0,0 0-1 0 0,-1 0 0 0 0,0 0 1 0 0,-5 6-1 0 0,-8 16-69 0 0,14-23-134 0 0,2-3-29 0 0,-1-1 1 0 0,1 1-1 0 0,-1 0 1 0 0,0-1-1 0 0,1 1 1 0 0,-1-1-1 0 0,0 0 1 0 0,-5 5-1 0 0,-2 1-5599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5T03:38:45.45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65 1 12464 0 0,'0'0'572'0'0,"-2"1"-11"0"0,-1 1-319 0 0,0 0-1 0 0,0 0 1 0 0,1 0-1 0 0,-1 0 1 0 0,0 1 0 0 0,1-1-1 0 0,-1 1 1 0 0,-1 3 0 0 0,2-2 132 0 0,1 0 1 0 0,-1 0 0 0 0,1 0-1 0 0,0 0 1 0 0,-1 8 0 0 0,2-6-146 0 0,-1-1 1 0 0,0 0-1 0 0,0 0 1 0 0,-3 7-1 0 0,2-7-144 0 0,1 0 0 0 0,0 0 0 0 0,0 0 0 0 0,0 0 0 0 0,1 0 0 0 0,-1 0 0 0 0,2 8 1 0 0,-1-7-30 0 0,0 0 0 0 0,0 0 1 0 0,-1 0-1 0 0,1-1 0 0 0,-1 1 1 0 0,-3 8-1 0 0,2-10-49 0 0,1 0-1 0 0,-1 1 1 0 0,1-1 0 0 0,0 1-1 0 0,1-1 1 0 0,-1 1 0 0 0,1 0-1 0 0,-1-1 1 0 0,1 1 0 0 0,1-1-1 0 0,-1 1 1 0 0,1 0 0 0 0,1 7-1 0 0,4 25-6 0 0,-6-32 0 0 0,1 0 0 0 0,-1 0 0 0 0,1 0 0 0 0,0 0 0 0 0,0 0 0 0 0,1-1 0 0 0,3 9 0 0 0,1 7 2 0 0,-5-19-12 0 0,-1 1-1 0 0,0 0 1 0 0,0-1-1 0 0,1 1 1 0 0,-1 0-1 0 0,1-1 1 0 0,-1 1 0 0 0,1-1-1 0 0,0 1 1 0 0,0-1-1 0 0,0 1 1 0 0,-1-1-1 0 0,2 1 1 0 0,-1-1-1 0 0,0 0 1 0 0,0 0-1 0 0,0 1 1 0 0,0-1 0 0 0,1 0-1 0 0,-1 0 1 0 0,0 0-1 0 0,4 1 1 0 0,19 7-1737 0 0,-18-8-2037 0 0,18-1 1834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5T03:38:45.87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73 148 12840 0 0,'9'-2'-113'0'0,"5"0"1069"0"0,-13 3-462 0 0,-8 3-309 0 0,1 0 195 0 0,0 0 1 0 0,0 0-1 0 0,1 1 0 0 0,-1-1 1 0 0,1 1-1 0 0,0 1 0 0 0,0-1 0 0 0,0 1 1 0 0,-3 6-1 0 0,6-6-59 0 0,1 7-67 0 0,1-5-105 0 0,0 0 0 0 0,1 15 0 0 0,-1-21-120 0 0,1 0 0 0 0,-1 0 0 0 0,1 0 0 0 0,-1 0 0 0 0,1 0 0 0 0,0 0 0 0 0,0 0 0 0 0,0 0 0 0 0,0 0-1 0 0,0 0 1 0 0,0 0 0 0 0,0 0 0 0 0,1-1 0 0 0,-1 1 0 0 0,4 2 0 0 0,-2-2 4 0 0,-2-1-9 0 0,1 0 0 0 0,-1 0 0 0 0,1 0 1 0 0,-1 0-1 0 0,1 0 0 0 0,-1 1 0 0 0,0-1 1 0 0,0 0-1 0 0,0 1 0 0 0,1-1 0 0 0,-2 1 1 0 0,1-1-1 0 0,0 1 0 0 0,0-1 0 0 0,0 1 0 0 0,-1-1 1 0 0,1 1-1 0 0,0 0 0 0 0,-1 2 0 0 0,3-1 132 0 0,5 1-109 0 0,-5-1-9 0 0,1-1 0 0 0,0 0-1 0 0,0 0 1 0 0,0 0 0 0 0,0 0-1 0 0,0-1 1 0 0,1 0 0 0 0,-1 0-1 0 0,0 0 1 0 0,7 1 0 0 0,18-2 184 0 0,-26 0-112 0 0,-3-1-96 0 0,0 0 0 0 0,1 0-1 0 0,-1-1 1 0 0,0 1 0 0 0,1 0 0 0 0,-1 0 0 0 0,1 1 0 0 0,0-1 0 0 0,-1 0 0 0 0,1 0 0 0 0,0 0 0 0 0,-1 0-1 0 0,2 0 1 0 0,6-7 5 0 0,0 1 124 0 0,-1-1 0 0 0,12-14 0 0 0,-15 16-95 0 0,0 0 0 0 0,1 1-1 0 0,0 0 1 0 0,0 0 0 0 0,11-8-1 0 0,4-5 83 0 0,-19 17-116 0 0,1-1 0 0 0,-1 1 0 0 0,0 0-1 0 0,1-1 1 0 0,-1 0 0 0 0,0 1 0 0 0,0-1-1 0 0,-1 0 1 0 0,1 1 0 0 0,0-1 0 0 0,0 0-1 0 0,-1 0 1 0 0,1 0 0 0 0,-1 0 0 0 0,0 1-1 0 0,1-1 1 0 0,-1 0 0 0 0,0 0 0 0 0,0 0-1 0 0,0 0 1 0 0,-1-2 0 0 0,1 1 11 0 0,0 0 1 0 0,1 1 0 0 0,-1 0-1 0 0,1 0 1 0 0,-1 0-1 0 0,1 0 1 0 0,0-1 0 0 0,0 1-1 0 0,0 0 1 0 0,0 0 0 0 0,0 0-1 0 0,0 1 1 0 0,2-4 0 0 0,-1 3 12 0 0,-1 1 0 0 0,0-1 1 0 0,1 0-1 0 0,-1 0 1 0 0,0 0-1 0 0,0 0 1 0 0,-1 0-1 0 0,1 0 1 0 0,0 0-1 0 0,-1 0 1 0 0,1-1-1 0 0,0-2 1 0 0,-1-4 88 0 0,0 1 1 0 0,-1-1-1 0 0,0 1 1 0 0,0-1 0 0 0,-1 1-1 0 0,-4-13 1 0 0,4 17-107 0 0,0 1-1 0 0,0-1 1 0 0,-1 1 0 0 0,0 0 0 0 0,0 0-1 0 0,0 0 1 0 0,0 0 0 0 0,0 0 0 0 0,0 1-1 0 0,-1 0 1 0 0,1-1 0 0 0,-1 1 0 0 0,-6-2-1 0 0,-1-1 20 0 0,0 2 0 0 0,0-1 0 0 0,-15-2-1 0 0,19 6-32 0 0,0-1 0 0 0,0 1 0 0 0,1 0 0 0 0,-1 0 0 0 0,0 1 0 0 0,0-1 0 0 0,1 2 0 0 0,-10 1 0 0 0,0 3-90 0 0,-31 13-1 0 0,46-18 78 0 0,0-1-8 0 0,0 0 0 0 0,0 1 1 0 0,0-1-1 0 0,0 1 0 0 0,0-1 0 0 0,1 0 0 0 0,-1 1 0 0 0,0 0 0 0 0,0-1 0 0 0,0 1 1 0 0,1-1-1 0 0,-1 1 0 0 0,0 0 0 0 0,1 0 0 0 0,-1-1 0 0 0,1 1 0 0 0,-1 0 1 0 0,1 0-1 0 0,-1 0 0 0 0,1 0 0 0 0,-1 0 0 0 0,1-1 0 0 0,0 1 0 0 0,-1 0 0 0 0,1 1 1 0 0,0 0-12 0 0,-1-1 1 0 0,1 0 0 0 0,-1 0 0 0 0,1 0 0 0 0,-1 0 0 0 0,0 0 0 0 0,1 0 0 0 0,-1 0-1 0 0,0 0 1 0 0,0 0 0 0 0,0 0 0 0 0,1-1 0 0 0,-1 1 0 0 0,0 0 0 0 0,0-1-1 0 0,0 1 1 0 0,-2 0 0 0 0,2 0 2 0 0,0-1 1 0 0,0 1-1 0 0,0-1 0 0 0,0 1 0 0 0,1-1 1 0 0,-1 1-1 0 0,0 0 0 0 0,0-1 0 0 0,0 1 1 0 0,1 0-1 0 0,-1 0 0 0 0,1-1 0 0 0,-1 1 1 0 0,0 0-1 0 0,1 0 0 0 0,-1 0 0 0 0,1 0 1 0 0,0 0-1 0 0,-1 0 0 0 0,1 0 0 0 0,0 0 1 0 0,-1 0-1 0 0,1 0 0 0 0,0 0 0 0 0,0 1 1 0 0,0 9-249 0 0,1-8 172 0 0,-1-1 0 0 0,0 1 1 0 0,0-1-1 0 0,0 0 0 0 0,0 1 0 0 0,-1-1 0 0 0,1 1 0 0 0,0-1 0 0 0,-1 0 0 0 0,0 1 0 0 0,0-1 0 0 0,0 0 0 0 0,0 0 0 0 0,-1 4 0 0 0,0-4-169 0 0,1 1 0 0 0,0-1 0 0 0,0 1 1 0 0,0-1-1 0 0,0 1 0 0 0,1 0 0 0 0,-1-1 0 0 0,1 1 0 0 0,-1 0 0 0 0,1-1 0 0 0,0 1 1 0 0,0 0-1 0 0,0 0 0 0 0,1 0 0 0 0,-1-1 0 0 0,1 1 0 0 0,-1 0 0 0 0,1-1 0 0 0,0 1 1 0 0,0-1-1 0 0,0 1 0 0 0,0-1 0 0 0,1 1 0 0 0,1 2 0 0 0,0 0-1875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5T03:38:46.25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12 29 2760 0 0,'1'-2'207'0'0,"-1"2"-184"0"0,0 0 0 0 0,0 0 0 0 0,0 0 0 0 0,0-1 0 0 0,0 1 1 0 0,0 0-1 0 0,0 0 0 0 0,0 0 0 0 0,0 0 0 0 0,0-1 1 0 0,0 1-1 0 0,0 0 0 0 0,0 0 0 0 0,0 0 0 0 0,0-1 0 0 0,0 1 1 0 0,0 0-1 0 0,0 0 0 0 0,0 0 0 0 0,0 0 0 0 0,0-1 0 0 0,0 1 1 0 0,0 0-1 0 0,0 0 0 0 0,0 0 0 0 0,-1 0 0 0 0,1-1 1 0 0,0 1-1 0 0,0 0 0 0 0,0 0 0 0 0,0 0 0 0 0,0 0 0 0 0,0 0 1 0 0,-1-1-1 0 0,1 1 0 0 0,0 0 0 0 0,0 0 0 0 0,0 0 0 0 0,0 0 1 0 0,-1 0-1 0 0,1 0 0 0 0,0 0 0 0 0,0 0 0 0 0,-1 0 1 0 0,-7-1 4187 0 0,25-11 5612 0 0,-13 10-9494 0 0,1 1 0 0 0,0 0 1 0 0,0 0-1 0 0,0 0 0 0 0,0 0 0 0 0,0 0 1 0 0,7 1-1 0 0,-9 0 367 0 0,0 1-56 0 0,4 1-363 0 0,0 0 1 0 0,0 1-1 0 0,0-1 0 0 0,11 8 1 0 0,-1-2-72 0 0,-15-8-194 0 0,0 1 0 0 0,-1-1-1 0 0,1 1 1 0 0,-1 0 0 0 0,1-1 0 0 0,-1 1 0 0 0,1 0 0 0 0,-1 0 0 0 0,0 0 0 0 0,1 0 0 0 0,-1 0-1 0 0,0 0 1 0 0,0 0 0 0 0,0 1 0 0 0,0-1 0 0 0,0 0 0 0 0,0 1 0 0 0,1 2 0 0 0,0-1-11 0 0,1 1 1 0 0,-1-1-1 0 0,0 0 1 0 0,1 0 0 0 0,-1 0-1 0 0,1 0 1 0 0,0 0 0 0 0,5 3-1 0 0,6 6-11 0 0,-13-10-49 0 0,2-2 32 0 0,-1 0 1 0 0,0 1 0 0 0,1 0-1 0 0,-1-1 1 0 0,0 1-1 0 0,0 0 1 0 0,4 2-1 0 0,7 3-197 0 0,-3-2-323 0 0,-6-3-60 0 0,-1 1 0 0 0,1-1 0 0 0,-1 0 1 0 0,1-1-1 0 0,6 2 0 0 0,0-2-6459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05T03:38:46.63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8288 0 0,'0'0'638'0'0,"1"0"-414"0"0,6 0 40 0 0,-5 0 972 0 0,1 0-631 0 0,-1 1 1 0 0,1 0-1 0 0,0-1 0 0 0,0 1 0 0 0,-1 0 0 0 0,3 2 0 0 0,4 1 1655 0 0,10 4 83 0 0,-12-4-1791 0 0,0-1 1 0 0,1 0-1 0 0,9 2 0 0 0,-8-2-208 0 0,1 0 0 0 0,-1 1-1 0 0,0 0 1 0 0,0 1 0 0 0,10 6 0 0 0,-14-7-238 0 0,0 1 0 0 0,0 0 0 0 0,0 0 0 0 0,-1 0 0 0 0,1 1 0 0 0,-1-1 0 0 0,-1 1 0 0 0,1 0 0 0 0,3 9 0 0 0,11 15 103 0 0,-15-26-178 0 0,-1 1 0 0 0,1 0 1 0 0,-1 0-1 0 0,0 0 0 0 0,0 0 0 0 0,-1 0 1 0 0,1 1-1 0 0,-1-1 0 0 0,-1 0 0 0 0,1 1 1 0 0,0 6-1 0 0,-1-11-30 0 0,0 3 21 0 0,1 0 0 0 0,0 1 0 0 0,0-1 0 0 0,1 0 0 0 0,2 8 0 0 0,-2-9-9 0 0,-1 0 0 0 0,1 0 0 0 0,-1 0 0 0 0,0 1-1 0 0,0-1 1 0 0,-1 0 0 0 0,1 1 0 0 0,-1-1 0 0 0,0 1-1 0 0,1 3 1 0 0,-18 123 171 0 0,17-125-183 0 0,-1-1 0 0 0,0 1 1 0 0,-1-1-1 0 0,1 1 0 0 0,-1-1 0 0 0,0 0 0 0 0,0 0 0 0 0,-2 5 0 0 0,-8 15-64 0 0,9-18-284 0 0,0 1 0 0 0,-1-1 0 0 0,0 0 0 0 0,-1 0 0 0 0,1 0 0 0 0,-10 8 0 0 0,4-2-5085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5/09/2022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04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5/09/2022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0640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5/09/2022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8754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5/09/2022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0784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5/09/2022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643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5/09/2022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958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5/09/2022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9824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5/09/2022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210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5/09/2022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054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5/09/2022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291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5/09/2022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3543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4B7CD-0F25-4BC6-B1DA-47629B124888}" type="datetimeFigureOut">
              <a:rPr lang="en-AU" smtClean="0"/>
              <a:t>5/09/2022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4329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6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12" Type="http://schemas.openxmlformats.org/officeDocument/2006/relationships/image" Target="../media/image5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5.png"/><Relationship Id="rId5" Type="http://schemas.openxmlformats.org/officeDocument/2006/relationships/image" Target="../media/image47.png"/><Relationship Id="rId10" Type="http://schemas.openxmlformats.org/officeDocument/2006/relationships/image" Target="../media/image53.png"/><Relationship Id="rId4" Type="http://schemas.openxmlformats.org/officeDocument/2006/relationships/image" Target="../media/image46.png"/><Relationship Id="rId9" Type="http://schemas.openxmlformats.org/officeDocument/2006/relationships/image" Target="../media/image52.png"/><Relationship Id="rId14" Type="http://schemas.openxmlformats.org/officeDocument/2006/relationships/image" Target="../media/image6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0.emf"/><Relationship Id="rId5" Type="http://schemas.openxmlformats.org/officeDocument/2006/relationships/customXml" Target="../ink/ink2.xml"/><Relationship Id="rId4" Type="http://schemas.openxmlformats.org/officeDocument/2006/relationships/image" Target="../media/image520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21.png"/><Relationship Id="rId21" Type="http://schemas.openxmlformats.org/officeDocument/2006/relationships/image" Target="../media/image12.png"/><Relationship Id="rId34" Type="http://schemas.openxmlformats.org/officeDocument/2006/relationships/customXml" Target="../ink/ink17.xml"/><Relationship Id="rId42" Type="http://schemas.openxmlformats.org/officeDocument/2006/relationships/image" Target="../media/image23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6" Type="http://schemas.openxmlformats.org/officeDocument/2006/relationships/customXml" Target="../ink/ink8.xml"/><Relationship Id="rId29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7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20.png"/><Relationship Id="rId40" Type="http://schemas.openxmlformats.org/officeDocument/2006/relationships/customXml" Target="../ink/ink20.xml"/><Relationship Id="rId45" Type="http://schemas.openxmlformats.org/officeDocument/2006/relationships/image" Target="../media/image26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23" Type="http://schemas.openxmlformats.org/officeDocument/2006/relationships/image" Target="../media/image13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10" Type="http://schemas.openxmlformats.org/officeDocument/2006/relationships/customXml" Target="../ink/ink5.xml"/><Relationship Id="rId19" Type="http://schemas.openxmlformats.org/officeDocument/2006/relationships/image" Target="../media/image11.png"/><Relationship Id="rId31" Type="http://schemas.openxmlformats.org/officeDocument/2006/relationships/image" Target="../media/image17.png"/><Relationship Id="rId44" Type="http://schemas.openxmlformats.org/officeDocument/2006/relationships/image" Target="../media/image25.png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5.png"/><Relationship Id="rId30" Type="http://schemas.openxmlformats.org/officeDocument/2006/relationships/customXml" Target="../ink/ink15.xml"/><Relationship Id="rId35" Type="http://schemas.openxmlformats.org/officeDocument/2006/relationships/image" Target="../media/image19.png"/><Relationship Id="rId43" Type="http://schemas.openxmlformats.org/officeDocument/2006/relationships/image" Target="../media/image24.png"/><Relationship Id="rId8" Type="http://schemas.openxmlformats.org/officeDocument/2006/relationships/customXml" Target="../ink/ink4.xml"/><Relationship Id="rId3" Type="http://schemas.openxmlformats.org/officeDocument/2006/relationships/image" Target="../media/image2.png"/><Relationship Id="rId12" Type="http://schemas.openxmlformats.org/officeDocument/2006/relationships/customXml" Target="../ink/ink6.xml"/><Relationship Id="rId17" Type="http://schemas.openxmlformats.org/officeDocument/2006/relationships/image" Target="../media/image10.png"/><Relationship Id="rId25" Type="http://schemas.openxmlformats.org/officeDocument/2006/relationships/image" Target="../media/image14.png"/><Relationship Id="rId33" Type="http://schemas.openxmlformats.org/officeDocument/2006/relationships/image" Target="../media/image18.png"/><Relationship Id="rId38" Type="http://schemas.openxmlformats.org/officeDocument/2006/relationships/customXml" Target="../ink/ink19.xml"/><Relationship Id="rId20" Type="http://schemas.openxmlformats.org/officeDocument/2006/relationships/customXml" Target="../ink/ink10.xml"/><Relationship Id="rId41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5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.png"/><Relationship Id="rId2" Type="http://schemas.openxmlformats.org/officeDocument/2006/relationships/image" Target="../media/image9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0.png"/><Relationship Id="rId4" Type="http://schemas.openxmlformats.org/officeDocument/2006/relationships/image" Target="../media/image9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/>
              <a:t>Conjecture and Proof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Equivalent Statements</a:t>
            </a:r>
          </a:p>
        </p:txBody>
      </p:sp>
    </p:spTree>
    <p:extLst>
      <p:ext uri="{BB962C8B-B14F-4D97-AF65-F5344CB8AC3E}">
        <p14:creationId xmlns:p14="http://schemas.microsoft.com/office/powerpoint/2010/main" val="4084730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6158346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EQUIVALENT Statements (Proof)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BB6A8939-847E-46AF-4D0B-A7C771D27A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8533" y="678720"/>
                <a:ext cx="11963399" cy="90069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300" dirty="0"/>
                  <a:t>To prove that statements are equivalent (P </a:t>
                </a:r>
                <a14:m>
                  <m:oMath xmlns:m="http://schemas.openxmlformats.org/officeDocument/2006/math">
                    <m:r>
                      <a:rPr lang="en-AU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⟺ </m:t>
                    </m:r>
                  </m:oMath>
                </a14:m>
                <a:r>
                  <a:rPr lang="en-AU" sz="2300" dirty="0"/>
                  <a:t>Q), we have to prove that:</a:t>
                </a:r>
              </a:p>
              <a:p>
                <a:pPr marL="0" indent="0">
                  <a:buNone/>
                </a:pPr>
                <a:r>
                  <a:rPr lang="en-AU" sz="2400" dirty="0"/>
                  <a:t>P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n-AU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AU" sz="2400" dirty="0"/>
                  <a:t>Q    and    Q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 </m:t>
                    </m:r>
                    <m:r>
                      <m:rPr>
                        <m:sty m:val="p"/>
                      </m:rPr>
                      <a:rPr lang="en-A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P</m:t>
                    </m:r>
                  </m:oMath>
                </a14:m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 algn="ctr">
                  <a:buNone/>
                </a:pPr>
                <a:endParaRPr lang="en-AU" sz="2400" dirty="0"/>
              </a:p>
            </p:txBody>
          </p:sp>
        </mc:Choice>
        <mc:Fallback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BB6A8939-847E-46AF-4D0B-A7C771D27A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533" y="678720"/>
                <a:ext cx="11963399" cy="900698"/>
              </a:xfrm>
              <a:blipFill>
                <a:blip r:embed="rId2"/>
                <a:stretch>
                  <a:fillRect l="-764" t="-8784" b="-114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5A6BA337-CAF5-EFB2-C647-DD1EAAFA4437}"/>
              </a:ext>
            </a:extLst>
          </p:cNvPr>
          <p:cNvSpPr txBox="1"/>
          <p:nvPr/>
        </p:nvSpPr>
        <p:spPr>
          <a:xfrm>
            <a:off x="-1" y="1744230"/>
            <a:ext cx="581977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9D692FB-633D-ED4B-7DC9-B4049EA20A3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188" y="2493817"/>
                <a:ext cx="11963399" cy="5264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300" dirty="0"/>
                  <a:t>Let </a:t>
                </a:r>
                <a:r>
                  <a:rPr lang="en-AU" sz="2400" dirty="0"/>
                  <a:t>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𝑛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∈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ℤ</m:t>
                    </m:r>
                  </m:oMath>
                </a14:m>
                <a:r>
                  <a:rPr lang="en-AU" sz="2400" dirty="0"/>
                  <a:t>. Prove that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𝑛</m:t>
                    </m:r>
                  </m:oMath>
                </a14:m>
                <a:r>
                  <a:rPr lang="en-AU" sz="2400" dirty="0"/>
                  <a:t> is even if and only if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𝑛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+1</m:t>
                    </m:r>
                  </m:oMath>
                </a14:m>
                <a:r>
                  <a:rPr lang="en-AU" sz="2400" dirty="0"/>
                  <a:t> is odd.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AU" sz="2400" dirty="0"/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/>
              </a:p>
            </p:txBody>
          </p:sp>
        </mc:Choice>
        <mc:Fallback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9D692FB-633D-ED4B-7DC9-B4049EA20A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88" y="2493817"/>
                <a:ext cx="11963399" cy="526474"/>
              </a:xfrm>
              <a:prstGeom prst="rect">
                <a:avLst/>
              </a:prstGeom>
              <a:blipFill>
                <a:blip r:embed="rId3"/>
                <a:stretch>
                  <a:fillRect l="-713" t="-16279" b="-69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A7763EA-D0F6-1BAA-8387-23D92026C887}"/>
                  </a:ext>
                </a:extLst>
              </p:cNvPr>
              <p:cNvSpPr txBox="1"/>
              <p:nvPr/>
            </p:nvSpPr>
            <p:spPr>
              <a:xfrm>
                <a:off x="192908" y="2857824"/>
                <a:ext cx="95410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sz="2400" dirty="0"/>
                  <a:t>P </a:t>
                </a:r>
                <a14:m>
                  <m:oMath xmlns:m="http://schemas.openxmlformats.org/officeDocument/2006/math">
                    <m:r>
                      <a:rPr lang="en-A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AU" sz="2400" dirty="0"/>
                  <a:t> Q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A7763EA-D0F6-1BAA-8387-23D92026C8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908" y="2857824"/>
                <a:ext cx="954107" cy="461665"/>
              </a:xfrm>
              <a:prstGeom prst="rect">
                <a:avLst/>
              </a:prstGeom>
              <a:blipFill>
                <a:blip r:embed="rId4"/>
                <a:stretch>
                  <a:fillRect l="-10256" t="-10526" r="-8974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975A105-B20B-222D-17B4-B834918A1FAD}"/>
                  </a:ext>
                </a:extLst>
              </p:cNvPr>
              <p:cNvSpPr txBox="1"/>
              <p:nvPr/>
            </p:nvSpPr>
            <p:spPr>
              <a:xfrm>
                <a:off x="1516017" y="2853919"/>
                <a:ext cx="56598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dirty="0"/>
                  <a:t>Proof:  If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AU" sz="2400" dirty="0"/>
                  <a:t> is even then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AU" sz="2400" dirty="0"/>
                  <a:t> is odd. </a:t>
                </a: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975A105-B20B-222D-17B4-B834918A1F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017" y="2853919"/>
                <a:ext cx="5659867" cy="461665"/>
              </a:xfrm>
              <a:prstGeom prst="rect">
                <a:avLst/>
              </a:prstGeom>
              <a:blipFill>
                <a:blip r:embed="rId5"/>
                <a:stretch>
                  <a:fillRect l="-1724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71131E0-B589-D200-18EA-9747E0EDA314}"/>
                  </a:ext>
                </a:extLst>
              </p:cNvPr>
              <p:cNvSpPr txBox="1"/>
              <p:nvPr/>
            </p:nvSpPr>
            <p:spPr>
              <a:xfrm>
                <a:off x="1079599" y="3371349"/>
                <a:ext cx="56598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b="0" dirty="0">
                    <a:ea typeface="Cambria Math" panose="02040503050406030204" pitchFamily="18" charset="0"/>
                  </a:rPr>
                  <a:t>Let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AU" sz="2400" dirty="0"/>
                  <a:t>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∈</m:t>
                    </m:r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ℤ</m:t>
                    </m:r>
                  </m:oMath>
                </a14:m>
                <a:endParaRPr lang="en-AU" sz="24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71131E0-B589-D200-18EA-9747E0EDA3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599" y="3371349"/>
                <a:ext cx="5659867" cy="461665"/>
              </a:xfrm>
              <a:prstGeom prst="rect">
                <a:avLst/>
              </a:prstGeom>
              <a:blipFill>
                <a:blip r:embed="rId6"/>
                <a:stretch>
                  <a:fillRect l="-1615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92B0CEF-C38D-44C0-B4AB-91AC646236B9}"/>
                  </a:ext>
                </a:extLst>
              </p:cNvPr>
              <p:cNvSpPr txBox="1"/>
              <p:nvPr/>
            </p:nvSpPr>
            <p:spPr>
              <a:xfrm>
                <a:off x="966906" y="3833014"/>
                <a:ext cx="56598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+1=2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AU" sz="2400" dirty="0"/>
                  <a:t> which is always odd</a:t>
                </a: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92B0CEF-C38D-44C0-B4AB-91AC64623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906" y="3833014"/>
                <a:ext cx="5659867" cy="461665"/>
              </a:xfrm>
              <a:prstGeom prst="rect">
                <a:avLst/>
              </a:prstGeom>
              <a:blipFill>
                <a:blip r:embed="rId7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C71C3DC-3BE7-AC57-80F9-D6189B266CC6}"/>
                  </a:ext>
                </a:extLst>
              </p:cNvPr>
              <p:cNvSpPr txBox="1"/>
              <p:nvPr/>
            </p:nvSpPr>
            <p:spPr>
              <a:xfrm>
                <a:off x="192908" y="4188767"/>
                <a:ext cx="56598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if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AU" sz="2400" dirty="0"/>
                  <a:t> is even then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AU" sz="2400" dirty="0"/>
                  <a:t> is odd</a:t>
                </a: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C71C3DC-3BE7-AC57-80F9-D6189B266C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908" y="4188767"/>
                <a:ext cx="5659867" cy="461665"/>
              </a:xfrm>
              <a:prstGeom prst="rect">
                <a:avLst/>
              </a:prstGeom>
              <a:blipFill>
                <a:blip r:embed="rId8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0F1B69C-F4F3-2E21-958B-BDF6EADEAF39}"/>
                  </a:ext>
                </a:extLst>
              </p:cNvPr>
              <p:cNvSpPr txBox="1"/>
              <p:nvPr/>
            </p:nvSpPr>
            <p:spPr>
              <a:xfrm>
                <a:off x="-1" y="4685370"/>
                <a:ext cx="10230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sz="2400" dirty="0"/>
                  <a:t>  P</a:t>
                </a:r>
                <a14:m>
                  <m:oMath xmlns:m="http://schemas.openxmlformats.org/officeDocument/2006/math">
                    <m:r>
                      <a:rPr lang="en-A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⇐</m:t>
                    </m:r>
                  </m:oMath>
                </a14:m>
                <a:r>
                  <a:rPr lang="en-AU" sz="2400" dirty="0"/>
                  <a:t> Q</a:t>
                </a: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0F1B69C-F4F3-2E21-958B-BDF6EADEAF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4685370"/>
                <a:ext cx="1023037" cy="461665"/>
              </a:xfrm>
              <a:prstGeom prst="rect">
                <a:avLst/>
              </a:prstGeom>
              <a:blipFill>
                <a:blip r:embed="rId9"/>
                <a:stretch>
                  <a:fillRect t="-10667" r="-7738" b="-30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C005077-957C-3A49-BADA-11E08356FE7D}"/>
                  </a:ext>
                </a:extLst>
              </p:cNvPr>
              <p:cNvSpPr txBox="1"/>
              <p:nvPr/>
            </p:nvSpPr>
            <p:spPr>
              <a:xfrm>
                <a:off x="1309254" y="4648842"/>
                <a:ext cx="56598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dirty="0"/>
                  <a:t>Proof:  If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AU" sz="2400" dirty="0"/>
                  <a:t> is odd then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AU" sz="2400" dirty="0"/>
                  <a:t> is even </a:t>
                </a: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C005077-957C-3A49-BADA-11E08356FE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254" y="4648842"/>
                <a:ext cx="5659867" cy="461665"/>
              </a:xfrm>
              <a:prstGeom prst="rect">
                <a:avLst/>
              </a:prstGeom>
              <a:blipFill>
                <a:blip r:embed="rId10"/>
                <a:stretch>
                  <a:fillRect l="-1724" t="-10667" b="-30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48428C0-F819-F13D-63C9-52262A384C51}"/>
                  </a:ext>
                </a:extLst>
              </p:cNvPr>
              <p:cNvSpPr txBox="1"/>
              <p:nvPr/>
            </p:nvSpPr>
            <p:spPr>
              <a:xfrm>
                <a:off x="966104" y="5237017"/>
                <a:ext cx="56598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b="0" dirty="0">
                    <a:ea typeface="Cambria Math" panose="02040503050406030204" pitchFamily="18" charset="0"/>
                  </a:rPr>
                  <a:t>Let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+1=2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AU" sz="2400" dirty="0"/>
                  <a:t>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∈</m:t>
                    </m:r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ℤ</m:t>
                    </m:r>
                  </m:oMath>
                </a14:m>
                <a:endParaRPr lang="en-AU" sz="2400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48428C0-F819-F13D-63C9-52262A384C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104" y="5237017"/>
                <a:ext cx="5659867" cy="461665"/>
              </a:xfrm>
              <a:prstGeom prst="rect">
                <a:avLst/>
              </a:prstGeom>
              <a:blipFill>
                <a:blip r:embed="rId11"/>
                <a:stretch>
                  <a:fillRect l="-1615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C1C37B1-A06C-EFE7-2132-3E8F5069D83C}"/>
                  </a:ext>
                </a:extLst>
              </p:cNvPr>
              <p:cNvSpPr txBox="1"/>
              <p:nvPr/>
            </p:nvSpPr>
            <p:spPr>
              <a:xfrm>
                <a:off x="1147015" y="5676008"/>
                <a:ext cx="565986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∴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+1−1</m:t>
                      </m:r>
                    </m:oMath>
                  </m:oMathPara>
                </a14:m>
                <a:endParaRPr lang="en-AU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AU" sz="2400" dirty="0"/>
                  <a:t> which is always even</a:t>
                </a: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C1C37B1-A06C-EFE7-2132-3E8F5069D8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7015" y="5676008"/>
                <a:ext cx="5659867" cy="830997"/>
              </a:xfrm>
              <a:prstGeom prst="rect">
                <a:avLst/>
              </a:prstGeom>
              <a:blipFill>
                <a:blip r:embed="rId12"/>
                <a:stretch>
                  <a:fillRect b="-161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E02857C-FF44-F607-53BB-C5E293836F1B}"/>
                  </a:ext>
                </a:extLst>
              </p:cNvPr>
              <p:cNvSpPr txBox="1"/>
              <p:nvPr/>
            </p:nvSpPr>
            <p:spPr>
              <a:xfrm>
                <a:off x="249238" y="6396335"/>
                <a:ext cx="56598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if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AU" sz="2400" dirty="0"/>
                  <a:t> is odd then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AU" sz="2400" dirty="0"/>
                  <a:t> is even </a:t>
                </a: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E02857C-FF44-F607-53BB-C5E293836F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238" y="6396335"/>
                <a:ext cx="5659867" cy="461665"/>
              </a:xfrm>
              <a:prstGeom prst="rect">
                <a:avLst/>
              </a:prstGeom>
              <a:blipFill>
                <a:blip r:embed="rId13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97F9C53-1710-6BD7-DACA-9F8FC38E6193}"/>
                  </a:ext>
                </a:extLst>
              </p:cNvPr>
              <p:cNvSpPr txBox="1"/>
              <p:nvPr/>
            </p:nvSpPr>
            <p:spPr>
              <a:xfrm>
                <a:off x="5624945" y="6276172"/>
                <a:ext cx="63178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 </m:t>
                    </m:r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AU" sz="2400" dirty="0"/>
                  <a:t> is even if and only if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AU" sz="2400" dirty="0"/>
                  <a:t> is odd (proved) </a:t>
                </a: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97F9C53-1710-6BD7-DACA-9F8FC38E61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4945" y="6276172"/>
                <a:ext cx="6317817" cy="461665"/>
              </a:xfrm>
              <a:prstGeom prst="rect">
                <a:avLst/>
              </a:prstGeom>
              <a:blipFill>
                <a:blip r:embed="rId14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303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5C747CD-46AA-4BD2-BCA0-578F2EE2BD29}"/>
              </a:ext>
            </a:extLst>
          </p:cNvPr>
          <p:cNvSpPr txBox="1"/>
          <p:nvPr/>
        </p:nvSpPr>
        <p:spPr>
          <a:xfrm>
            <a:off x="0" y="0"/>
            <a:ext cx="581977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Cambridge 6D Q5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8533" y="678720"/>
                <a:ext cx="11963399" cy="44374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300" dirty="0"/>
                  <a:t>Let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AU" sz="2400" dirty="0"/>
                  <a:t>. 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AU" sz="2400" dirty="0"/>
                  <a:t> is a prime number if and only if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AU" sz="2400" dirty="0"/>
              </a:p>
            </p:txBody>
          </p:sp>
        </mc:Choice>
        <mc:Fallback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533" y="678720"/>
                <a:ext cx="11963399" cy="443747"/>
              </a:xfrm>
              <a:blipFill>
                <a:blip r:embed="rId2"/>
                <a:stretch>
                  <a:fillRect l="-713" t="-19178" b="-260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31FA5BD-4DE7-F98C-5969-08DF7CB15735}"/>
                  </a:ext>
                </a:extLst>
              </p:cNvPr>
              <p:cNvSpPr txBox="1"/>
              <p:nvPr/>
            </p:nvSpPr>
            <p:spPr>
              <a:xfrm>
                <a:off x="172126" y="1126372"/>
                <a:ext cx="95410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sz="2400" dirty="0"/>
                  <a:t>P </a:t>
                </a:r>
                <a14:m>
                  <m:oMath xmlns:m="http://schemas.openxmlformats.org/officeDocument/2006/math">
                    <m:r>
                      <a:rPr lang="en-A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AU" sz="2400" dirty="0"/>
                  <a:t> Q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31FA5BD-4DE7-F98C-5969-08DF7CB157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126" y="1126372"/>
                <a:ext cx="954107" cy="461665"/>
              </a:xfrm>
              <a:prstGeom prst="rect">
                <a:avLst/>
              </a:prstGeom>
              <a:blipFill>
                <a:blip r:embed="rId3"/>
                <a:stretch>
                  <a:fillRect l="-9554" t="-10526" r="-8917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051E428-691D-39B0-849B-40921DEF1CFA}"/>
                  </a:ext>
                </a:extLst>
              </p:cNvPr>
              <p:cNvSpPr txBox="1"/>
              <p:nvPr/>
            </p:nvSpPr>
            <p:spPr>
              <a:xfrm>
                <a:off x="1495235" y="1122467"/>
                <a:ext cx="87779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dirty="0"/>
                  <a:t>Proof: 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AU" sz="2400" dirty="0"/>
                  <a:t> is a prime number then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AU" sz="2400" dirty="0"/>
                  <a:t> 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051E428-691D-39B0-849B-40921DEF1C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235" y="1122467"/>
                <a:ext cx="8777910" cy="461665"/>
              </a:xfrm>
              <a:prstGeom prst="rect">
                <a:avLst/>
              </a:prstGeom>
              <a:blipFill>
                <a:blip r:embed="rId4"/>
                <a:stretch>
                  <a:fillRect l="-1042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3B7DE3A-448B-3A10-8F82-5DBB2296244B}"/>
                  </a:ext>
                </a:extLst>
              </p:cNvPr>
              <p:cNvSpPr txBox="1"/>
              <p:nvPr/>
            </p:nvSpPr>
            <p:spPr>
              <a:xfrm>
                <a:off x="1225072" y="1797046"/>
                <a:ext cx="56598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−4=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A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A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</m:t>
                      </m:r>
                      <m:r>
                        <a:rPr lang="en-A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3B7DE3A-448B-3A10-8F82-5DBB229624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072" y="1797046"/>
                <a:ext cx="5659867" cy="461665"/>
              </a:xfrm>
              <a:prstGeom prst="rect">
                <a:avLst/>
              </a:prstGeom>
              <a:blipFill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29EA5A85-926B-47EA-F70F-425FEB70AE77}"/>
              </a:ext>
            </a:extLst>
          </p:cNvPr>
          <p:cNvSpPr txBox="1"/>
          <p:nvPr/>
        </p:nvSpPr>
        <p:spPr>
          <a:xfrm>
            <a:off x="228601" y="2258711"/>
            <a:ext cx="11963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ea typeface="Cambria Math" panose="02040503050406030204" pitchFamily="18" charset="0"/>
              </a:rPr>
              <a:t>By definition of a prime number, the factors of a prime number is 1 and the number itself. </a:t>
            </a:r>
            <a:endParaRPr lang="en-AU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F730F65-4944-41D0-5B64-1DDEF627EA8C}"/>
                  </a:ext>
                </a:extLst>
              </p:cNvPr>
              <p:cNvSpPr txBox="1"/>
              <p:nvPr/>
            </p:nvSpPr>
            <p:spPr>
              <a:xfrm>
                <a:off x="2452255" y="2804694"/>
                <a:ext cx="626918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−2=1  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𝑜𝑟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+2=1</m:t>
                    </m:r>
                  </m:oMath>
                </a14:m>
                <a:r>
                  <a:rPr lang="en-AU" sz="2400" dirty="0">
                    <a:ea typeface="Cambria Math" panose="02040503050406030204" pitchFamily="18" charset="0"/>
                  </a:rPr>
                  <a:t> </a:t>
                </a:r>
                <a:endParaRPr lang="en-AU" sz="24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F730F65-4944-41D0-5B64-1DDEF627EA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255" y="2804694"/>
                <a:ext cx="6269183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D094CEB-18D8-FA39-8C1C-F125F5BCDB2F}"/>
                  </a:ext>
                </a:extLst>
              </p:cNvPr>
              <p:cNvSpPr txBox="1"/>
              <p:nvPr/>
            </p:nvSpPr>
            <p:spPr>
              <a:xfrm>
                <a:off x="4655127" y="3266359"/>
                <a:ext cx="577734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𝑛=-1</a:t>
                </a:r>
                <a:r>
                  <a:rPr lang="en-AU" sz="2400" dirty="0"/>
                  <a:t> </a:t>
                </a:r>
                <a:r>
                  <a:rPr lang="en-AU" sz="2400" b="0" dirty="0">
                    <a:ea typeface="Cambria Math" panose="02040503050406030204" pitchFamily="18" charset="0"/>
                  </a:rPr>
                  <a:t>(Not possible since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AU" sz="2400" dirty="0"/>
                  <a:t>)</a:t>
                </a: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D094CEB-18D8-FA39-8C1C-F125F5BCDB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127" y="3266359"/>
                <a:ext cx="5777346" cy="461665"/>
              </a:xfrm>
              <a:prstGeom prst="rect">
                <a:avLst/>
              </a:prstGeom>
              <a:blipFill>
                <a:blip r:embed="rId7"/>
                <a:stretch>
                  <a:fillRect l="-528" t="-13158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FB8BEF8-63C3-EF66-4358-2E3F41DD2A49}"/>
                  </a:ext>
                </a:extLst>
              </p:cNvPr>
              <p:cNvSpPr txBox="1"/>
              <p:nvPr/>
            </p:nvSpPr>
            <p:spPr>
              <a:xfrm>
                <a:off x="3172162" y="3272244"/>
                <a:ext cx="116378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𝑛=3</a:t>
                </a:r>
                <a:endParaRPr lang="en-AU" sz="24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FB8BEF8-63C3-EF66-4358-2E3F41DD2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2162" y="3272244"/>
                <a:ext cx="1163783" cy="461665"/>
              </a:xfrm>
              <a:prstGeom prst="rect">
                <a:avLst/>
              </a:prstGeom>
              <a:blipFill>
                <a:blip r:embed="rId8"/>
                <a:stretch>
                  <a:fillRect l="-2094" t="-13158" b="-2631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A20E425-6D0D-373F-99AF-9071B7C62BC4}"/>
                  </a:ext>
                </a:extLst>
              </p:cNvPr>
              <p:cNvSpPr txBox="1"/>
              <p:nvPr/>
            </p:nvSpPr>
            <p:spPr>
              <a:xfrm>
                <a:off x="103196" y="3728024"/>
                <a:ext cx="10230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sz="2400" dirty="0"/>
                  <a:t>  P</a:t>
                </a:r>
                <a14:m>
                  <m:oMath xmlns:m="http://schemas.openxmlformats.org/officeDocument/2006/math">
                    <m:r>
                      <a:rPr lang="en-A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⇐</m:t>
                    </m:r>
                  </m:oMath>
                </a14:m>
                <a:r>
                  <a:rPr lang="en-AU" sz="2400" dirty="0"/>
                  <a:t> Q</a:t>
                </a: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A20E425-6D0D-373F-99AF-9071B7C62B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96" y="3728024"/>
                <a:ext cx="1023037" cy="461665"/>
              </a:xfrm>
              <a:prstGeom prst="rect">
                <a:avLst/>
              </a:prstGeom>
              <a:blipFill>
                <a:blip r:embed="rId9"/>
                <a:stretch>
                  <a:fillRect t="-10667" r="-7738" b="-30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5337BA1-2CCB-4AC4-62D5-B99CE63B0562}"/>
                  </a:ext>
                </a:extLst>
              </p:cNvPr>
              <p:cNvSpPr txBox="1"/>
              <p:nvPr/>
            </p:nvSpPr>
            <p:spPr>
              <a:xfrm>
                <a:off x="1349762" y="3768058"/>
                <a:ext cx="87779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dirty="0"/>
                  <a:t>Proof:  If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AU" sz="2400" dirty="0"/>
                  <a:t>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A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AU" sz="2400" dirty="0"/>
                  <a:t> is a prime number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5337BA1-2CCB-4AC4-62D5-B99CE63B05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9762" y="3768058"/>
                <a:ext cx="8777910" cy="461665"/>
              </a:xfrm>
              <a:prstGeom prst="rect">
                <a:avLst/>
              </a:prstGeom>
              <a:blipFill>
                <a:blip r:embed="rId10"/>
                <a:stretch>
                  <a:fillRect l="-1042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9EA953A-FBAF-3FE9-33D8-2F5D42ED9C23}"/>
                  </a:ext>
                </a:extLst>
              </p:cNvPr>
              <p:cNvSpPr txBox="1"/>
              <p:nvPr/>
            </p:nvSpPr>
            <p:spPr>
              <a:xfrm>
                <a:off x="266172" y="4229723"/>
                <a:ext cx="87779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dirty="0"/>
                  <a:t>S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ubst</m:t>
                    </m:r>
                    <m:r>
                      <a:rPr lang="en-A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</m:t>
                    </m:r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AU" sz="2400" dirty="0"/>
                  <a:t> into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A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−4</m:t>
                    </m:r>
                  </m:oMath>
                </a14:m>
                <a:endParaRPr lang="en-AU" sz="24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9EA953A-FBAF-3FE9-33D8-2F5D42ED9C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172" y="4229723"/>
                <a:ext cx="8777910" cy="461665"/>
              </a:xfrm>
              <a:prstGeom prst="rect">
                <a:avLst/>
              </a:prstGeom>
              <a:blipFill>
                <a:blip r:embed="rId11"/>
                <a:stretch>
                  <a:fillRect l="-1111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6E9D6AA-4DBD-AD51-8620-8ED90B624712}"/>
                  </a:ext>
                </a:extLst>
              </p:cNvPr>
              <p:cNvSpPr txBox="1"/>
              <p:nvPr/>
            </p:nvSpPr>
            <p:spPr>
              <a:xfrm>
                <a:off x="1495235" y="4775706"/>
                <a:ext cx="451763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A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=9−4=5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6E9D6AA-4DBD-AD51-8620-8ED90B6247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235" y="4775706"/>
                <a:ext cx="4517638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A373CD8-43B7-3080-8A2E-3B45607AC810}"/>
                  </a:ext>
                </a:extLst>
              </p:cNvPr>
              <p:cNvSpPr txBox="1"/>
              <p:nvPr/>
            </p:nvSpPr>
            <p:spPr>
              <a:xfrm>
                <a:off x="1578362" y="5321689"/>
                <a:ext cx="451763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h𝑖𝑐h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𝑝𝑟𝑖𝑚𝑒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𝑛𝑢𝑚𝑏𝑒𝑟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A373CD8-43B7-3080-8A2E-3B45607AC8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8362" y="5321689"/>
                <a:ext cx="4517638" cy="461665"/>
              </a:xfrm>
              <a:prstGeom prst="rect">
                <a:avLst/>
              </a:prstGeom>
              <a:blipFill>
                <a:blip r:embed="rId13"/>
                <a:stretch>
                  <a:fillRect b="-157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A8768F2-CBF7-5A69-9F76-CFF7DFA35985}"/>
                  </a:ext>
                </a:extLst>
              </p:cNvPr>
              <p:cNvSpPr txBox="1"/>
              <p:nvPr/>
            </p:nvSpPr>
            <p:spPr>
              <a:xfrm>
                <a:off x="678272" y="5947943"/>
                <a:ext cx="895290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sSup>
                      <m:sSup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i="1">
                        <a:latin typeface="Cambria Math" panose="02040503050406030204" pitchFamily="18" charset="0"/>
                      </a:rPr>
                      <m:t>−4</m:t>
                    </m:r>
                    <m:r>
                      <m:rPr>
                        <m:nor/>
                      </m:rPr>
                      <a:rPr lang="en-AU" sz="2400" dirty="0"/>
                      <m:t> </m:t>
                    </m:r>
                    <m:r>
                      <m:rPr>
                        <m:nor/>
                      </m:rPr>
                      <a:rPr lang="en-AU" sz="2400" dirty="0"/>
                      <m:t>is</m:t>
                    </m:r>
                    <m:r>
                      <m:rPr>
                        <m:nor/>
                      </m:rPr>
                      <a:rPr lang="en-AU" sz="2400" dirty="0"/>
                      <m:t> </m:t>
                    </m:r>
                    <m:r>
                      <m:rPr>
                        <m:nor/>
                      </m:rPr>
                      <a:rPr lang="en-AU" sz="2400" dirty="0"/>
                      <m:t>a</m:t>
                    </m:r>
                    <m:r>
                      <m:rPr>
                        <m:nor/>
                      </m:rPr>
                      <a:rPr lang="en-AU" sz="2400" dirty="0"/>
                      <m:t> </m:t>
                    </m:r>
                    <m:r>
                      <m:rPr>
                        <m:nor/>
                      </m:rPr>
                      <a:rPr lang="en-AU" sz="2400" dirty="0"/>
                      <m:t>prime</m:t>
                    </m:r>
                    <m:r>
                      <m:rPr>
                        <m:nor/>
                      </m:rPr>
                      <a:rPr lang="en-AU" sz="2400" dirty="0"/>
                      <m:t> </m:t>
                    </m:r>
                    <m:r>
                      <m:rPr>
                        <m:nor/>
                      </m:rPr>
                      <a:rPr lang="en-AU" sz="2400" dirty="0"/>
                      <m:t>number</m:t>
                    </m:r>
                    <m:r>
                      <m:rPr>
                        <m:nor/>
                      </m:rPr>
                      <a:rPr lang="en-AU" sz="2400" dirty="0"/>
                      <m:t> </m:t>
                    </m:r>
                    <m:r>
                      <m:rPr>
                        <m:nor/>
                      </m:rPr>
                      <a:rPr lang="en-AU" sz="2400" dirty="0"/>
                      <m:t>if</m:t>
                    </m:r>
                    <m:r>
                      <m:rPr>
                        <m:nor/>
                      </m:rPr>
                      <a:rPr lang="en-AU" sz="2400" dirty="0"/>
                      <m:t> </m:t>
                    </m:r>
                    <m:r>
                      <m:rPr>
                        <m:nor/>
                      </m:rPr>
                      <a:rPr lang="en-AU" sz="2400" dirty="0"/>
                      <m:t>and</m:t>
                    </m:r>
                    <m:r>
                      <m:rPr>
                        <m:nor/>
                      </m:rPr>
                      <a:rPr lang="en-AU" sz="2400" dirty="0"/>
                      <m:t> </m:t>
                    </m:r>
                    <m:r>
                      <m:rPr>
                        <m:nor/>
                      </m:rPr>
                      <a:rPr lang="en-AU" sz="2400" dirty="0"/>
                      <m:t>only</m:t>
                    </m:r>
                    <m:r>
                      <m:rPr>
                        <m:nor/>
                      </m:rPr>
                      <a:rPr lang="en-AU" sz="2400" dirty="0"/>
                      <m:t> </m:t>
                    </m:r>
                    <m:r>
                      <m:rPr>
                        <m:nor/>
                      </m:rPr>
                      <a:rPr lang="en-AU" sz="2400" dirty="0"/>
                      <m:t>if</m:t>
                    </m:r>
                    <m:r>
                      <m:rPr>
                        <m:nor/>
                      </m:rPr>
                      <a:rPr lang="en-AU" sz="2400" dirty="0"/>
                      <m:t> 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AU" sz="2400" dirty="0"/>
                  <a:t> (proved)</a:t>
                </a: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A8768F2-CBF7-5A69-9F76-CFF7DFA359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272" y="5947943"/>
                <a:ext cx="8952908" cy="461665"/>
              </a:xfrm>
              <a:prstGeom prst="rect">
                <a:avLst/>
              </a:prstGeom>
              <a:blipFill>
                <a:blip r:embed="rId14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99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/>
      <p:bldP spid="9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554518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Independent Practice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61882" y="788331"/>
            <a:ext cx="8993619" cy="128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sz="2400" b="1" dirty="0"/>
              <a:t>Cambridge Ex 6D</a:t>
            </a:r>
            <a:endParaRPr lang="en-AU" sz="1600" b="1" dirty="0"/>
          </a:p>
        </p:txBody>
      </p:sp>
    </p:spTree>
    <p:extLst>
      <p:ext uri="{BB962C8B-B14F-4D97-AF65-F5344CB8AC3E}">
        <p14:creationId xmlns:p14="http://schemas.microsoft.com/office/powerpoint/2010/main" val="43741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43" y="292387"/>
            <a:ext cx="10515600" cy="1325563"/>
          </a:xfrm>
        </p:spPr>
        <p:txBody>
          <a:bodyPr>
            <a:normAutofit/>
          </a:bodyPr>
          <a:lstStyle/>
          <a:p>
            <a:r>
              <a:rPr lang="en-AU" sz="4000" b="1" dirty="0">
                <a:solidFill>
                  <a:srgbClr val="002060"/>
                </a:solidFill>
              </a:rPr>
              <a:t>Conditional Statement - Implication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06286"/>
                <a:ext cx="9422674" cy="4870677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endParaRPr lang="en-AU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A conditional statement is of the form:</a:t>
                </a:r>
              </a:p>
              <a:p>
                <a:pPr marL="0" indent="0">
                  <a:buNone/>
                </a:pPr>
                <a:r>
                  <a:rPr lang="en-AU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If</a:t>
                </a:r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it is raining    </a:t>
                </a:r>
                <a:r>
                  <a:rPr lang="en-AU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then</a:t>
                </a:r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the grass is wet</a:t>
                </a:r>
              </a:p>
              <a:p>
                <a:pPr marL="0" indent="0">
                  <a:buNone/>
                </a:pPr>
                <a:r>
                  <a:rPr lang="en-AU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If</a:t>
                </a:r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P is true       </a:t>
                </a:r>
                <a:r>
                  <a:rPr lang="en-AU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then</a:t>
                </a:r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Q is true</a:t>
                </a:r>
              </a:p>
              <a:p>
                <a:pPr marL="0" indent="0">
                  <a:buNone/>
                </a:pPr>
                <a:endParaRPr lang="en-AU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n-AU" dirty="0"/>
                  <a:t>Mathematically, this can be written as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en-AU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⇒</m:t>
                    </m:r>
                  </m:oMath>
                </a14:m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AU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𝑄</m:t>
                    </m:r>
                  </m:oMath>
                </a14:m>
                <a:endParaRPr lang="en-AU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endParaRPr lang="en-AU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n-AU" dirty="0"/>
                  <a:t>If   a number is even, then this </a:t>
                </a:r>
                <a:r>
                  <a:rPr lang="en-AU" dirty="0">
                    <a:solidFill>
                      <a:srgbClr val="FF0000"/>
                    </a:solidFill>
                  </a:rPr>
                  <a:t>implies</a:t>
                </a:r>
                <a:r>
                  <a:rPr lang="en-AU" dirty="0"/>
                  <a:t>    it is a multiple of 2</a:t>
                </a:r>
              </a:p>
              <a:p>
                <a:pPr marL="0" indent="0">
                  <a:buNone/>
                </a:pPr>
                <a:r>
                  <a:rPr lang="en-AU" dirty="0"/>
                  <a:t>Mathematically, this can be written as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 even numbers </a:t>
                </a:r>
                <a14:m>
                  <m:oMath xmlns:m="http://schemas.openxmlformats.org/officeDocument/2006/math">
                    <m:r>
                      <a:rPr lang="en-AU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⇒</m:t>
                    </m:r>
                  </m:oMath>
                </a14:m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 multiple of 2</a:t>
                </a:r>
              </a:p>
              <a:p>
                <a:pPr marL="0" indent="0">
                  <a:buNone/>
                </a:pPr>
                <a:endParaRPr lang="en-AU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06286"/>
                <a:ext cx="9422674" cy="4870677"/>
              </a:xfrm>
              <a:blipFill rotWithShape="0">
                <a:blip r:embed="rId2"/>
                <a:stretch>
                  <a:fillRect l="-1165" b="-30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554518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Concept Development</a:t>
            </a:r>
            <a:endParaRPr lang="en-AU" sz="3200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8" name="Ink 27"/>
              <p14:cNvContentPartPr/>
              <p14:nvPr/>
            </p14:nvContentPartPr>
            <p14:xfrm>
              <a:off x="1219269" y="3017880"/>
              <a:ext cx="1730880" cy="481680"/>
            </p14:xfrm>
          </p:contentPart>
        </mc:Choice>
        <mc:Fallback xmlns="">
          <p:pic>
            <p:nvPicPr>
              <p:cNvPr id="28" name="Ink 27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97669" y="2994120"/>
                <a:ext cx="1774080" cy="52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3" name="Ink 42"/>
              <p14:cNvContentPartPr/>
              <p14:nvPr/>
            </p14:nvContentPartPr>
            <p14:xfrm>
              <a:off x="3966069" y="3009240"/>
              <a:ext cx="2060280" cy="388440"/>
            </p14:xfrm>
          </p:contentPart>
        </mc:Choice>
        <mc:Fallback xmlns="">
          <p:pic>
            <p:nvPicPr>
              <p:cNvPr id="43" name="Ink 4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45909" y="2987640"/>
                <a:ext cx="2103120" cy="433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3592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596" y="1218443"/>
            <a:ext cx="11963399" cy="5946775"/>
          </a:xfrm>
        </p:spPr>
        <p:txBody>
          <a:bodyPr/>
          <a:lstStyle/>
          <a:p>
            <a:pPr marL="0" indent="0">
              <a:buNone/>
            </a:pPr>
            <a:r>
              <a:rPr lang="en-AU" sz="2600" dirty="0"/>
              <a:t>The </a:t>
            </a:r>
            <a:r>
              <a:rPr lang="en-AU" sz="2600" b="1" dirty="0">
                <a:solidFill>
                  <a:srgbClr val="C00000"/>
                </a:solidFill>
              </a:rPr>
              <a:t>converse</a:t>
            </a:r>
            <a:r>
              <a:rPr lang="en-AU" sz="2600" dirty="0"/>
              <a:t> of </a:t>
            </a:r>
            <a:r>
              <a:rPr lang="en-AU" sz="2600" b="1" dirty="0">
                <a:solidFill>
                  <a:srgbClr val="C00000"/>
                </a:solidFill>
              </a:rPr>
              <a:t>‘If P then Q’ </a:t>
            </a:r>
            <a:r>
              <a:rPr lang="en-AU" sz="2600" dirty="0"/>
              <a:t>is </a:t>
            </a:r>
            <a:r>
              <a:rPr lang="en-AU" sz="2600" b="1" dirty="0">
                <a:solidFill>
                  <a:srgbClr val="C00000"/>
                </a:solidFill>
              </a:rPr>
              <a:t>‘If Q then P’. </a:t>
            </a:r>
          </a:p>
          <a:p>
            <a:pPr marL="0" indent="0">
              <a:buNone/>
            </a:pPr>
            <a:endParaRPr lang="en-AU" sz="2600" dirty="0"/>
          </a:p>
          <a:p>
            <a:pPr marL="0" indent="0">
              <a:buNone/>
            </a:pPr>
            <a:r>
              <a:rPr lang="en-AU" sz="2600" dirty="0"/>
              <a:t>For example, if we have the statement:</a:t>
            </a:r>
          </a:p>
          <a:p>
            <a:pPr marL="0" indent="0">
              <a:buNone/>
            </a:pPr>
            <a:endParaRPr lang="en-AU" sz="2600" dirty="0"/>
          </a:p>
          <a:p>
            <a:pPr marL="0" indent="0" algn="ctr">
              <a:buNone/>
            </a:pPr>
            <a:r>
              <a:rPr lang="en-AU" sz="2600" dirty="0"/>
              <a:t>If x = 2, then x</a:t>
            </a:r>
            <a:r>
              <a:rPr lang="en-AU" sz="2600" baseline="30000" dirty="0"/>
              <a:t>2</a:t>
            </a:r>
            <a:r>
              <a:rPr lang="en-AU" sz="2600" dirty="0"/>
              <a:t> = 4</a:t>
            </a:r>
          </a:p>
          <a:p>
            <a:pPr marL="0" indent="0">
              <a:buNone/>
            </a:pPr>
            <a:r>
              <a:rPr lang="en-AU" sz="2600" dirty="0"/>
              <a:t>The converse is:</a:t>
            </a:r>
          </a:p>
          <a:p>
            <a:pPr marL="0" indent="0">
              <a:buNone/>
            </a:pPr>
            <a:endParaRPr lang="en-AU" sz="2600" dirty="0"/>
          </a:p>
          <a:p>
            <a:pPr marL="0" indent="0" algn="ctr">
              <a:buNone/>
            </a:pPr>
            <a:r>
              <a:rPr lang="en-AU" sz="2600" dirty="0"/>
              <a:t>If x</a:t>
            </a:r>
            <a:r>
              <a:rPr lang="en-AU" sz="2600" baseline="30000" dirty="0"/>
              <a:t>2</a:t>
            </a:r>
            <a:r>
              <a:rPr lang="en-AU" sz="2600" dirty="0"/>
              <a:t> = 4, then x = 2</a:t>
            </a:r>
          </a:p>
          <a:p>
            <a:pPr marL="0" indent="0">
              <a:buNone/>
            </a:pPr>
            <a:endParaRPr lang="en-AU" sz="2600" dirty="0"/>
          </a:p>
          <a:p>
            <a:pPr marL="0" indent="0">
              <a:buNone/>
            </a:pPr>
            <a:r>
              <a:rPr lang="en-AU" sz="2600" dirty="0"/>
              <a:t>We can see that </a:t>
            </a:r>
            <a:r>
              <a:rPr lang="en-AU" sz="2600" b="1" dirty="0">
                <a:solidFill>
                  <a:srgbClr val="C00000"/>
                </a:solidFill>
              </a:rPr>
              <a:t>the converse of a true statement is NOT ALWAYS TRUE</a:t>
            </a:r>
            <a:r>
              <a:rPr lang="en-AU" sz="2600" dirty="0"/>
              <a:t> as x = -2 gives x</a:t>
            </a:r>
            <a:r>
              <a:rPr lang="en-AU" sz="2600" baseline="30000" dirty="0"/>
              <a:t>2</a:t>
            </a:r>
            <a:r>
              <a:rPr lang="en-AU" sz="2600" dirty="0"/>
              <a:t> = 4. If you want to write the converse of a statement, remember that the two events P and Q in the statement are reversed. </a:t>
            </a:r>
          </a:p>
          <a:p>
            <a:pPr marL="0" indent="0" algn="ctr">
              <a:buNone/>
            </a:pPr>
            <a:endParaRPr lang="en-A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10307D-6861-4E13-9236-6BD3D6411B4D}"/>
              </a:ext>
            </a:extLst>
          </p:cNvPr>
          <p:cNvSpPr txBox="1"/>
          <p:nvPr/>
        </p:nvSpPr>
        <p:spPr>
          <a:xfrm>
            <a:off x="0" y="0"/>
            <a:ext cx="4295776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CONVERSE Statements</a:t>
            </a:r>
            <a:endParaRPr lang="en-AU" sz="32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9743" y="292387"/>
            <a:ext cx="10515600" cy="1325563"/>
          </a:xfrm>
        </p:spPr>
        <p:txBody>
          <a:bodyPr>
            <a:normAutofit/>
          </a:bodyPr>
          <a:lstStyle/>
          <a:p>
            <a:r>
              <a:rPr lang="en-AU" sz="4000" b="1" dirty="0">
                <a:solidFill>
                  <a:srgbClr val="002060"/>
                </a:solidFill>
              </a:rPr>
              <a:t>Conditional Statement - Converse</a:t>
            </a:r>
          </a:p>
        </p:txBody>
      </p:sp>
    </p:spTree>
    <p:extLst>
      <p:ext uri="{BB962C8B-B14F-4D97-AF65-F5344CB8AC3E}">
        <p14:creationId xmlns:p14="http://schemas.microsoft.com/office/powerpoint/2010/main" val="426526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2623" y="1067980"/>
                <a:ext cx="115062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AU" dirty="0"/>
                  <a:t>The converse of P</a:t>
                </a:r>
                <a14:m>
                  <m:oMath xmlns:m="http://schemas.openxmlformats.org/officeDocument/2006/math">
                    <m:r>
                      <a:rPr lang="en-A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AU" dirty="0"/>
                  <a:t>Q is Q</a:t>
                </a:r>
                <a:r>
                  <a:rPr lang="en-AU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AU" dirty="0"/>
                  <a:t>P, however, just because one is true, it does not automatically follow that the converse is true.</a:t>
                </a:r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For example, </a:t>
                </a:r>
              </a:p>
              <a:p>
                <a:pPr marL="0" indent="0">
                  <a:buNone/>
                </a:pPr>
                <a:r>
                  <a:rPr lang="en-AU" dirty="0"/>
                  <a:t>	If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=6 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𝑡h𝑒𝑛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=36 </m:t>
                    </m:r>
                  </m:oMath>
                </a14:m>
                <a:r>
                  <a:rPr lang="en-AU" dirty="0"/>
                  <a:t>is true</a:t>
                </a:r>
              </a:p>
              <a:p>
                <a:pPr marL="0" indent="0">
                  <a:buNone/>
                </a:pPr>
                <a:r>
                  <a:rPr lang="en-AU" dirty="0"/>
                  <a:t>But</a:t>
                </a:r>
              </a:p>
              <a:p>
                <a:pPr marL="0" indent="0">
                  <a:buNone/>
                </a:pPr>
                <a:r>
                  <a:rPr lang="en-AU" dirty="0"/>
                  <a:t>	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=36 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𝑡h𝑒𝑛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AU" dirty="0"/>
                  <a:t> is false, because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=−6</m:t>
                    </m:r>
                  </m:oMath>
                </a14:m>
                <a:r>
                  <a:rPr lang="en-AU" dirty="0"/>
                  <a:t> also</a:t>
                </a:r>
              </a:p>
              <a:p>
                <a:pPr marL="0" indent="0">
                  <a:buNone/>
                </a:pPr>
                <a:endParaRPr lang="en-AU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2623" y="1067980"/>
                <a:ext cx="11506200" cy="4351338"/>
              </a:xfrm>
              <a:blipFill rotWithShape="0">
                <a:blip r:embed="rId2"/>
                <a:stretch>
                  <a:fillRect l="-111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1310307D-6861-4E13-9236-6BD3D6411B4D}"/>
              </a:ext>
            </a:extLst>
          </p:cNvPr>
          <p:cNvSpPr txBox="1"/>
          <p:nvPr/>
        </p:nvSpPr>
        <p:spPr>
          <a:xfrm>
            <a:off x="0" y="0"/>
            <a:ext cx="4295776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CONVERSE Statements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7912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533" y="826557"/>
            <a:ext cx="11963399" cy="5946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300" dirty="0"/>
              <a:t>For each statement below, find its converse and decide whether or not it is true.</a:t>
            </a:r>
          </a:p>
          <a:p>
            <a:pPr marL="457200" indent="-457200">
              <a:buAutoNum type="arabicParenR"/>
            </a:pPr>
            <a:r>
              <a:rPr lang="en-AU" sz="2300" dirty="0"/>
              <a:t>If you do a lot of exercise, then you sweat.</a:t>
            </a:r>
          </a:p>
          <a:p>
            <a:pPr marL="457200" indent="-457200">
              <a:buAutoNum type="arabicParenR"/>
            </a:pPr>
            <a:endParaRPr lang="en-AU" sz="2300" dirty="0"/>
          </a:p>
          <a:p>
            <a:pPr marL="457200" indent="-457200">
              <a:buAutoNum type="arabicParenR"/>
            </a:pPr>
            <a:endParaRPr lang="en-AU" sz="2300" dirty="0"/>
          </a:p>
          <a:p>
            <a:pPr marL="457200" indent="-457200">
              <a:buAutoNum type="arabicParenR"/>
            </a:pPr>
            <a:r>
              <a:rPr lang="en-AU" sz="2300" dirty="0"/>
              <a:t>If you study hard, then your Mathematics improves.</a:t>
            </a:r>
          </a:p>
          <a:p>
            <a:pPr marL="457200" indent="-457200">
              <a:buAutoNum type="arabicParenR"/>
            </a:pPr>
            <a:endParaRPr lang="en-AU" sz="2300" dirty="0"/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r>
              <a:rPr lang="en-AU" sz="2400" dirty="0"/>
              <a:t>3) If a boy has a P-plate, then he has learnt to drive. </a:t>
            </a:r>
          </a:p>
          <a:p>
            <a:pPr marL="0" indent="0">
              <a:buNone/>
            </a:pPr>
            <a:endParaRPr lang="en-AU" sz="2400" dirty="0"/>
          </a:p>
          <a:p>
            <a:pPr marL="0" indent="0" algn="ctr">
              <a:buNone/>
            </a:pPr>
            <a:endParaRPr lang="en-A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04307" y="1708619"/>
            <a:ext cx="72252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070C0"/>
                </a:solidFill>
              </a:rPr>
              <a:t>CONVERSE: If you sweat, then you do a lot of exercise.</a:t>
            </a:r>
          </a:p>
          <a:p>
            <a:r>
              <a:rPr lang="en-US" sz="2300" b="1" dirty="0">
                <a:solidFill>
                  <a:srgbClr val="7030A0"/>
                </a:solidFill>
              </a:rPr>
              <a:t>FALSE, because you could be sweating from hot weather. </a:t>
            </a:r>
            <a:endParaRPr lang="en-AU" sz="2300" b="1" dirty="0">
              <a:solidFill>
                <a:srgbClr val="7030A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C747CD-46AA-4BD2-BCA0-578F2EE2BD29}"/>
              </a:ext>
            </a:extLst>
          </p:cNvPr>
          <p:cNvSpPr txBox="1"/>
          <p:nvPr/>
        </p:nvSpPr>
        <p:spPr>
          <a:xfrm>
            <a:off x="0" y="0"/>
            <a:ext cx="581977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EXAMPLE 1: Converse (SWAP IT)</a:t>
            </a:r>
            <a:endParaRPr lang="en-AU" sz="32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DE2837-3DE4-4794-9BBD-13E45523D671}"/>
              </a:ext>
            </a:extLst>
          </p:cNvPr>
          <p:cNvSpPr txBox="1"/>
          <p:nvPr/>
        </p:nvSpPr>
        <p:spPr>
          <a:xfrm>
            <a:off x="604306" y="3028890"/>
            <a:ext cx="1147762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070C0"/>
                </a:solidFill>
              </a:rPr>
              <a:t>CONVERSE: If your Mathematics improves, then you study hard. </a:t>
            </a:r>
          </a:p>
          <a:p>
            <a:r>
              <a:rPr lang="en-US" sz="2300" b="1" dirty="0">
                <a:solidFill>
                  <a:srgbClr val="7030A0"/>
                </a:solidFill>
              </a:rPr>
              <a:t>FALSE, other factors could influence your improvement in Mathematics, such as your interest in the subject.</a:t>
            </a:r>
            <a:endParaRPr lang="en-AU" sz="2300" b="1" dirty="0">
              <a:solidFill>
                <a:srgbClr val="7030A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ECED33-A222-49B5-92EA-D9B0ED965970}"/>
              </a:ext>
            </a:extLst>
          </p:cNvPr>
          <p:cNvSpPr txBox="1"/>
          <p:nvPr/>
        </p:nvSpPr>
        <p:spPr>
          <a:xfrm>
            <a:off x="604306" y="4800540"/>
            <a:ext cx="1147762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070C0"/>
                </a:solidFill>
              </a:rPr>
              <a:t>CONVERSE: If a boy has learnt to drive, then he has a P-Plate.</a:t>
            </a:r>
          </a:p>
          <a:p>
            <a:r>
              <a:rPr lang="en-US" sz="2300" b="1" dirty="0">
                <a:solidFill>
                  <a:srgbClr val="7030A0"/>
                </a:solidFill>
              </a:rPr>
              <a:t>FALSE, he could already have his license and that’s why he knows how to drive, or he could still be on his L-Plates. </a:t>
            </a:r>
            <a:endParaRPr lang="en-AU" sz="23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58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5C747CD-46AA-4BD2-BCA0-578F2EE2BD29}"/>
              </a:ext>
            </a:extLst>
          </p:cNvPr>
          <p:cNvSpPr txBox="1"/>
          <p:nvPr/>
        </p:nvSpPr>
        <p:spPr>
          <a:xfrm>
            <a:off x="0" y="0"/>
            <a:ext cx="581977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8533" y="678720"/>
                <a:ext cx="11963399" cy="1357898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AU" sz="2300" dirty="0"/>
                  <a:t>Let </a:t>
                </a:r>
                <a14:m>
                  <m:oMath xmlns:m="http://schemas.openxmlformats.org/officeDocument/2006/math"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 and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AU" sz="2400" dirty="0"/>
                  <a:t> be positive real numbers. Consider the statement:</a:t>
                </a:r>
              </a:p>
              <a:p>
                <a:pPr marL="0" indent="0">
                  <a:buNone/>
                </a:pPr>
                <a:r>
                  <a:rPr lang="en-AU" sz="2400" dirty="0"/>
                  <a:t>If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AU" sz="2400" dirty="0"/>
                  <a:t>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sz="2400" dirty="0"/>
              </a:p>
              <a:p>
                <a:pPr marL="457200" indent="-457200">
                  <a:buAutoNum type="alphaLcParenR"/>
                </a:pPr>
                <a:r>
                  <a:rPr lang="en-AU" sz="2400" dirty="0"/>
                  <a:t>Write down the converse of this statement</a:t>
                </a:r>
              </a:p>
              <a:p>
                <a:pPr marL="457200" indent="-457200">
                  <a:buAutoNum type="alphaLcParenR"/>
                </a:pPr>
                <a:r>
                  <a:rPr lang="en-AU" sz="2400" dirty="0"/>
                  <a:t>Prove the converse</a:t>
                </a:r>
              </a:p>
              <a:p>
                <a:pPr marL="0" indent="0" algn="ctr">
                  <a:buNone/>
                </a:pPr>
                <a:endParaRPr lang="en-AU" sz="2400" dirty="0"/>
              </a:p>
            </p:txBody>
          </p:sp>
        </mc:Choice>
        <mc:Fallback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533" y="678720"/>
                <a:ext cx="11963399" cy="1357898"/>
              </a:xfrm>
              <a:blipFill>
                <a:blip r:embed="rId2"/>
                <a:stretch>
                  <a:fillRect l="-560" t="-8072" b="-717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282444" y="2342148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300" dirty="0">
                    <a:solidFill>
                      <a:srgbClr val="002060"/>
                    </a:solidFill>
                  </a:rPr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3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3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3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AU" sz="23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3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sz="23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300" dirty="0">
                    <a:solidFill>
                      <a:srgbClr val="002060"/>
                    </a:solidFill>
                  </a:rPr>
                  <a:t> then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444" y="2342148"/>
                <a:ext cx="8866680" cy="443747"/>
              </a:xfrm>
              <a:prstGeom prst="rect">
                <a:avLst/>
              </a:prstGeom>
              <a:blipFill>
                <a:blip r:embed="rId3"/>
                <a:stretch>
                  <a:fillRect l="-962" t="-15068" b="-246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2"/>
          <p:cNvSpPr txBox="1">
            <a:spLocks/>
          </p:cNvSpPr>
          <p:nvPr/>
        </p:nvSpPr>
        <p:spPr>
          <a:xfrm>
            <a:off x="228601" y="3642631"/>
            <a:ext cx="8866680" cy="443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sz="2300" dirty="0">
                <a:solidFill>
                  <a:srgbClr val="002060"/>
                </a:solidFill>
              </a:rPr>
              <a:t>Rearranging equation,</a:t>
            </a:r>
            <a:endParaRPr lang="en-AU" sz="2400" dirty="0">
              <a:solidFill>
                <a:srgbClr val="00206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AU" sz="2400" dirty="0">
              <a:solidFill>
                <a:srgbClr val="00206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AU" sz="24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118533" y="3108287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300" dirty="0">
                    <a:solidFill>
                      <a:srgbClr val="002060"/>
                    </a:solidFill>
                  </a:rPr>
                  <a:t>Given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3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3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3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300" i="1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AU" sz="23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3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sz="23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AU" sz="2300" dirty="0">
                    <a:solidFill>
                      <a:srgbClr val="002060"/>
                    </a:solidFill>
                  </a:rPr>
                  <a:t>  and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33" y="3108287"/>
                <a:ext cx="8866680" cy="443747"/>
              </a:xfrm>
              <a:prstGeom prst="rect">
                <a:avLst/>
              </a:prstGeom>
              <a:blipFill>
                <a:blip r:embed="rId4"/>
                <a:stretch>
                  <a:fillRect l="-962" t="-16438" b="-246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180110" y="4043810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3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3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AU" sz="23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3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AU" sz="23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3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3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3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110" y="4043810"/>
                <a:ext cx="8866680" cy="443747"/>
              </a:xfrm>
              <a:prstGeom prst="rect">
                <a:avLst/>
              </a:prstGeom>
              <a:blipFill>
                <a:blip r:embed="rId5"/>
                <a:stretch>
                  <a:fillRect b="-274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37E576A8-63BF-262D-644D-1D2D6DEEEE3C}"/>
              </a:ext>
            </a:extLst>
          </p:cNvPr>
          <p:cNvGrpSpPr/>
          <p:nvPr/>
        </p:nvGrpSpPr>
        <p:grpSpPr>
          <a:xfrm>
            <a:off x="804502" y="881891"/>
            <a:ext cx="235080" cy="177480"/>
            <a:chOff x="804502" y="881891"/>
            <a:chExt cx="235080" cy="177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B7B63D07-A62B-BFA8-94CC-D4F4DD27D531}"/>
                    </a:ext>
                  </a:extLst>
                </p14:cNvPr>
                <p14:cNvContentPartPr/>
                <p14:nvPr/>
              </p14:nvContentPartPr>
              <p14:xfrm>
                <a:off x="804502" y="897371"/>
                <a:ext cx="34920" cy="16200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B7B63D07-A62B-BFA8-94CC-D4F4DD27D531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95502" y="888731"/>
                  <a:ext cx="52560" cy="17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933CD775-DCEB-DD90-8828-F9D881EA6EBE}"/>
                    </a:ext>
                  </a:extLst>
                </p14:cNvPr>
                <p14:cNvContentPartPr/>
                <p14:nvPr/>
              </p14:nvContentPartPr>
              <p14:xfrm>
                <a:off x="863542" y="892331"/>
                <a:ext cx="72000" cy="12384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933CD775-DCEB-DD90-8828-F9D881EA6EB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54542" y="883331"/>
                  <a:ext cx="89640" cy="14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ACAB3BAC-CBD1-FF71-F3B9-81991561C7F8}"/>
                    </a:ext>
                  </a:extLst>
                </p14:cNvPr>
                <p14:cNvContentPartPr/>
                <p14:nvPr/>
              </p14:nvContentPartPr>
              <p14:xfrm>
                <a:off x="973702" y="881891"/>
                <a:ext cx="65880" cy="17496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ACAB3BAC-CBD1-FF71-F3B9-81991561C7F8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964702" y="873251"/>
                  <a:ext cx="83520" cy="192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C7F04A9-C83D-E9A0-0E04-D2DE70C9D920}"/>
              </a:ext>
            </a:extLst>
          </p:cNvPr>
          <p:cNvGrpSpPr/>
          <p:nvPr/>
        </p:nvGrpSpPr>
        <p:grpSpPr>
          <a:xfrm>
            <a:off x="2299222" y="874691"/>
            <a:ext cx="326880" cy="201600"/>
            <a:chOff x="2299222" y="874691"/>
            <a:chExt cx="326880" cy="201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35D7A65A-C2D1-1FF7-5157-E39C8BC44832}"/>
                    </a:ext>
                  </a:extLst>
                </p14:cNvPr>
                <p14:cNvContentPartPr/>
                <p14:nvPr/>
              </p14:nvContentPartPr>
              <p14:xfrm>
                <a:off x="2299222" y="900971"/>
                <a:ext cx="37440" cy="1461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35D7A65A-C2D1-1FF7-5157-E39C8BC44832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290222" y="892331"/>
                  <a:ext cx="55080" cy="16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61F346AE-1FF3-2FD5-DD75-91C6D612CAE6}"/>
                    </a:ext>
                  </a:extLst>
                </p14:cNvPr>
                <p14:cNvContentPartPr/>
                <p14:nvPr/>
              </p14:nvContentPartPr>
              <p14:xfrm>
                <a:off x="2384542" y="882971"/>
                <a:ext cx="113760" cy="12708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61F346AE-1FF3-2FD5-DD75-91C6D612CAE6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375542" y="874331"/>
                  <a:ext cx="131400" cy="14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50374BA0-AE47-9280-B14F-DB7A29DD966C}"/>
                    </a:ext>
                  </a:extLst>
                </p14:cNvPr>
                <p14:cNvContentPartPr/>
                <p14:nvPr/>
              </p14:nvContentPartPr>
              <p14:xfrm>
                <a:off x="2419102" y="943451"/>
                <a:ext cx="102960" cy="4284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50374BA0-AE47-9280-B14F-DB7A29DD966C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410462" y="934451"/>
                  <a:ext cx="12060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97643328-A785-4974-07AD-B270B62C783E}"/>
                    </a:ext>
                  </a:extLst>
                </p14:cNvPr>
                <p14:cNvContentPartPr/>
                <p14:nvPr/>
              </p14:nvContentPartPr>
              <p14:xfrm>
                <a:off x="2529622" y="874691"/>
                <a:ext cx="96480" cy="2016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97643328-A785-4974-07AD-B270B62C783E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520982" y="866051"/>
                  <a:ext cx="114120" cy="219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6B02610-03E8-ED1F-9F13-433EF47E4A53}"/>
              </a:ext>
            </a:extLst>
          </p:cNvPr>
          <p:cNvGrpSpPr/>
          <p:nvPr/>
        </p:nvGrpSpPr>
        <p:grpSpPr>
          <a:xfrm>
            <a:off x="3715102" y="951371"/>
            <a:ext cx="691920" cy="300960"/>
            <a:chOff x="3715102" y="951371"/>
            <a:chExt cx="691920" cy="300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59A83B4D-B33D-7E94-57AF-89FC3653A093}"/>
                    </a:ext>
                  </a:extLst>
                </p14:cNvPr>
                <p14:cNvContentPartPr/>
                <p14:nvPr/>
              </p14:nvContentPartPr>
              <p14:xfrm>
                <a:off x="3725182" y="1043171"/>
                <a:ext cx="16560" cy="19368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59A83B4D-B33D-7E94-57AF-89FC3653A093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716182" y="1034531"/>
                  <a:ext cx="34200" cy="21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E3E6500B-2C2D-E4E2-C352-BDDE3584E5F3}"/>
                    </a:ext>
                  </a:extLst>
                </p14:cNvPr>
                <p14:cNvContentPartPr/>
                <p14:nvPr/>
              </p14:nvContentPartPr>
              <p14:xfrm>
                <a:off x="3715102" y="1017971"/>
                <a:ext cx="96480" cy="8712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E3E6500B-2C2D-E4E2-C352-BDDE3584E5F3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706102" y="1008971"/>
                  <a:ext cx="114120" cy="10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B105A2EB-74E6-8C82-7683-74BE8471AB98}"/>
                    </a:ext>
                  </a:extLst>
                </p14:cNvPr>
                <p14:cNvContentPartPr/>
                <p14:nvPr/>
              </p14:nvContentPartPr>
              <p14:xfrm>
                <a:off x="3887902" y="1065851"/>
                <a:ext cx="154440" cy="1058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B105A2EB-74E6-8C82-7683-74BE8471AB98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879262" y="1057211"/>
                  <a:ext cx="17208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4A5DA877-4B65-8D27-618C-1E581FD1582A}"/>
                    </a:ext>
                  </a:extLst>
                </p14:cNvPr>
                <p14:cNvContentPartPr/>
                <p14:nvPr/>
              </p14:nvContentPartPr>
              <p14:xfrm>
                <a:off x="4004182" y="1024451"/>
                <a:ext cx="120240" cy="19512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4A5DA877-4B65-8D27-618C-1E581FD1582A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995182" y="1015451"/>
                  <a:ext cx="13788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452880AB-F8E9-B49E-1574-015400E8DEFB}"/>
                    </a:ext>
                  </a:extLst>
                </p14:cNvPr>
                <p14:cNvContentPartPr/>
                <p14:nvPr/>
              </p14:nvContentPartPr>
              <p14:xfrm>
                <a:off x="4194262" y="951371"/>
                <a:ext cx="181800" cy="23940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452880AB-F8E9-B49E-1574-015400E8DEFB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185622" y="942371"/>
                  <a:ext cx="199440" cy="25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C1BCF00E-1572-2E4B-B59A-0D6A57BEEFAC}"/>
                    </a:ext>
                  </a:extLst>
                </p14:cNvPr>
                <p14:cNvContentPartPr/>
                <p14:nvPr/>
              </p14:nvContentPartPr>
              <p14:xfrm>
                <a:off x="4260862" y="1092131"/>
                <a:ext cx="146160" cy="16020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C1BCF00E-1572-2E4B-B59A-0D6A57BEEFAC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251862" y="1083491"/>
                  <a:ext cx="163800" cy="177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7573DEC-BC6D-4D0D-719B-CFCFECA7938B}"/>
              </a:ext>
            </a:extLst>
          </p:cNvPr>
          <p:cNvGrpSpPr/>
          <p:nvPr/>
        </p:nvGrpSpPr>
        <p:grpSpPr>
          <a:xfrm>
            <a:off x="5399542" y="1373651"/>
            <a:ext cx="606240" cy="258120"/>
            <a:chOff x="5399542" y="1373651"/>
            <a:chExt cx="606240" cy="258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785EF2BC-CEBF-4A90-9603-5B0C471E0ABE}"/>
                    </a:ext>
                  </a:extLst>
                </p14:cNvPr>
                <p14:cNvContentPartPr/>
                <p14:nvPr/>
              </p14:nvContentPartPr>
              <p14:xfrm>
                <a:off x="5399542" y="1373651"/>
                <a:ext cx="170280" cy="23184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785EF2BC-CEBF-4A90-9603-5B0C471E0AB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390542" y="1364651"/>
                  <a:ext cx="18792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1EF665BE-35FA-8495-0E1A-1EBA25498AC9}"/>
                    </a:ext>
                  </a:extLst>
                </p14:cNvPr>
                <p14:cNvContentPartPr/>
                <p14:nvPr/>
              </p14:nvContentPartPr>
              <p14:xfrm>
                <a:off x="5462902" y="1473011"/>
                <a:ext cx="92880" cy="14256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1EF665BE-35FA-8495-0E1A-1EBA25498AC9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454262" y="1464011"/>
                  <a:ext cx="110520" cy="16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765330D2-529B-30E9-DDE3-51C016EB6AA0}"/>
                    </a:ext>
                  </a:extLst>
                </p14:cNvPr>
                <p14:cNvContentPartPr/>
                <p14:nvPr/>
              </p14:nvContentPartPr>
              <p14:xfrm>
                <a:off x="5581342" y="1460771"/>
                <a:ext cx="138960" cy="9000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765330D2-529B-30E9-DDE3-51C016EB6AA0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572342" y="1451771"/>
                  <a:ext cx="156600" cy="10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086940C2-B75E-2145-0BA5-39FA22D66DA6}"/>
                    </a:ext>
                  </a:extLst>
                </p14:cNvPr>
                <p14:cNvContentPartPr/>
                <p14:nvPr/>
              </p14:nvContentPartPr>
              <p14:xfrm>
                <a:off x="5688262" y="1411811"/>
                <a:ext cx="147600" cy="21996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086940C2-B75E-2145-0BA5-39FA22D66DA6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5679622" y="1402811"/>
                  <a:ext cx="165240" cy="23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FDB1FB3B-92CD-932A-96D4-CB01C2F998DE}"/>
                    </a:ext>
                  </a:extLst>
                </p14:cNvPr>
                <p14:cNvContentPartPr/>
                <p14:nvPr/>
              </p14:nvContentPartPr>
              <p14:xfrm>
                <a:off x="5899222" y="1390211"/>
                <a:ext cx="106560" cy="23904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FDB1FB3B-92CD-932A-96D4-CB01C2F998DE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890582" y="1381571"/>
                  <a:ext cx="124200" cy="256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Content Placeholder 2">
                <a:extLst>
                  <a:ext uri="{FF2B5EF4-FFF2-40B4-BE49-F238E27FC236}">
                    <a16:creationId xmlns:a16="http://schemas.microsoft.com/office/drawing/2014/main" id="{34B076C9-3619-CFF6-1E09-FCFC8D28BBB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72478" y="4535586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3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3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3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3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300" b="0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AU" sz="23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3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3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300" b="0" i="1" smtClean="0">
                          <a:latin typeface="Cambria Math" panose="02040503050406030204" pitchFamily="18" charset="0"/>
                        </a:rPr>
                        <m:t>)&gt;0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38" name="Content Placeholder 2">
                <a:extLst>
                  <a:ext uri="{FF2B5EF4-FFF2-40B4-BE49-F238E27FC236}">
                    <a16:creationId xmlns:a16="http://schemas.microsoft.com/office/drawing/2014/main" id="{34B076C9-3619-CFF6-1E09-FCFC8D28BB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72478" y="4535586"/>
                <a:ext cx="8866680" cy="443747"/>
              </a:xfrm>
              <a:prstGeom prst="rect">
                <a:avLst/>
              </a:prstGeom>
              <a:blipFill>
                <a:blip r:embed="rId42"/>
                <a:stretch>
                  <a:fillRect b="-1095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Content Placeholder 2">
                <a:extLst>
                  <a:ext uri="{FF2B5EF4-FFF2-40B4-BE49-F238E27FC236}">
                    <a16:creationId xmlns:a16="http://schemas.microsoft.com/office/drawing/2014/main" id="{C5253201-2158-B581-B1A1-351461AC7CE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5565" y="4941242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is always positive, so we can divide both sides by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39" name="Content Placeholder 2">
                <a:extLst>
                  <a:ext uri="{FF2B5EF4-FFF2-40B4-BE49-F238E27FC236}">
                    <a16:creationId xmlns:a16="http://schemas.microsoft.com/office/drawing/2014/main" id="{C5253201-2158-B581-B1A1-351461AC7C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65" y="4941242"/>
                <a:ext cx="8866680" cy="443747"/>
              </a:xfrm>
              <a:prstGeom prst="rect">
                <a:avLst/>
              </a:prstGeom>
              <a:blipFill>
                <a:blip r:embed="rId43"/>
                <a:stretch>
                  <a:fillRect l="-137" t="-19444" b="-2777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Content Placeholder 2">
                <a:extLst>
                  <a:ext uri="{FF2B5EF4-FFF2-40B4-BE49-F238E27FC236}">
                    <a16:creationId xmlns:a16="http://schemas.microsoft.com/office/drawing/2014/main" id="{BDD5B6A3-D300-51AC-6D5A-E2449BF3EEF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33022" y="5358188"/>
                <a:ext cx="604740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3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3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3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3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40" name="Content Placeholder 2">
                <a:extLst>
                  <a:ext uri="{FF2B5EF4-FFF2-40B4-BE49-F238E27FC236}">
                    <a16:creationId xmlns:a16="http://schemas.microsoft.com/office/drawing/2014/main" id="{BDD5B6A3-D300-51AC-6D5A-E2449BF3EE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3022" y="5358188"/>
                <a:ext cx="6047400" cy="443747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Content Placeholder 2">
                <a:extLst>
                  <a:ext uri="{FF2B5EF4-FFF2-40B4-BE49-F238E27FC236}">
                    <a16:creationId xmlns:a16="http://schemas.microsoft.com/office/drawing/2014/main" id="{A6D6023E-26AE-483F-5C67-255BCAEDB8B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07888" y="5801935"/>
                <a:ext cx="604740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23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(proved)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41" name="Content Placeholder 2">
                <a:extLst>
                  <a:ext uri="{FF2B5EF4-FFF2-40B4-BE49-F238E27FC236}">
                    <a16:creationId xmlns:a16="http://schemas.microsoft.com/office/drawing/2014/main" id="{A6D6023E-26AE-483F-5C67-255BCAEDB8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7888" y="5801935"/>
                <a:ext cx="6047400" cy="443747"/>
              </a:xfrm>
              <a:prstGeom prst="rect">
                <a:avLst/>
              </a:prstGeom>
              <a:blipFill>
                <a:blip r:embed="rId45"/>
                <a:stretch>
                  <a:fillRect t="-19178" b="-260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474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1" grpId="0"/>
      <p:bldP spid="38" grpId="0"/>
      <p:bldP spid="39" grpId="0"/>
      <p:bldP spid="40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5C747CD-46AA-4BD2-BCA0-578F2EE2BD29}"/>
              </a:ext>
            </a:extLst>
          </p:cNvPr>
          <p:cNvSpPr txBox="1"/>
          <p:nvPr/>
        </p:nvSpPr>
        <p:spPr>
          <a:xfrm>
            <a:off x="0" y="0"/>
            <a:ext cx="581977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8533" y="678720"/>
                <a:ext cx="11963399" cy="1357898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AU" sz="2300" dirty="0"/>
                  <a:t>Let </a:t>
                </a:r>
                <a14:m>
                  <m:oMath xmlns:m="http://schemas.openxmlformats.org/officeDocument/2006/math"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AU" sz="2400" dirty="0"/>
                  <a:t> and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AU" sz="2400" dirty="0"/>
                  <a:t> be integers. Consider the statement:</a:t>
                </a:r>
              </a:p>
              <a:p>
                <a:pPr marL="0" indent="0">
                  <a:buNone/>
                </a:pPr>
                <a:r>
                  <a:rPr lang="en-AU" sz="2400" dirty="0"/>
                  <a:t>If </a:t>
                </a:r>
                <a14:m>
                  <m:oMath xmlns:m="http://schemas.openxmlformats.org/officeDocument/2006/math">
                    <m:r>
                      <a:rPr lang="en-AU" sz="240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AU" sz="2400" dirty="0"/>
                  <a:t> and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AU" sz="2400" dirty="0"/>
                  <a:t> are even, then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AU" sz="2400" dirty="0"/>
                  <a:t> is even</a:t>
                </a:r>
              </a:p>
              <a:p>
                <a:pPr marL="457200" indent="-457200">
                  <a:buAutoNum type="alphaLcParenR"/>
                </a:pPr>
                <a:r>
                  <a:rPr lang="en-AU" sz="2400" dirty="0"/>
                  <a:t>Write down the converse of this statement</a:t>
                </a:r>
              </a:p>
              <a:p>
                <a:pPr marL="457200" indent="-457200">
                  <a:buAutoNum type="alphaLcParenR"/>
                </a:pPr>
                <a:r>
                  <a:rPr lang="en-AU" sz="2400" dirty="0"/>
                  <a:t>Show that the converse is not true</a:t>
                </a:r>
              </a:p>
              <a:p>
                <a:pPr marL="0" indent="0" algn="ctr">
                  <a:buNone/>
                </a:pPr>
                <a:endParaRPr lang="en-AU" sz="2400" dirty="0"/>
              </a:p>
            </p:txBody>
          </p:sp>
        </mc:Choice>
        <mc:Fallback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533" y="678720"/>
                <a:ext cx="11963399" cy="1357898"/>
              </a:xfrm>
              <a:blipFill>
                <a:blip r:embed="rId2"/>
                <a:stretch>
                  <a:fillRect l="-560" t="-8072" b="-717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228601" y="2231690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300" dirty="0">
                    <a:solidFill>
                      <a:srgbClr val="00206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AU" sz="2300" dirty="0">
                    <a:solidFill>
                      <a:srgbClr val="002060"/>
                    </a:solidFill>
                  </a:rPr>
                  <a:t> is even then </a:t>
                </a:r>
                <a14:m>
                  <m:oMath xmlns:m="http://schemas.openxmlformats.org/officeDocument/2006/math">
                    <m:r>
                      <a:rPr lang="en-AU" sz="23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are both even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1" y="2231690"/>
                <a:ext cx="8866680" cy="443747"/>
              </a:xfrm>
              <a:prstGeom prst="rect">
                <a:avLst/>
              </a:prstGeom>
              <a:blipFill>
                <a:blip r:embed="rId3"/>
                <a:stretch>
                  <a:fillRect l="-1032" t="-19178" b="-260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2"/>
          <p:cNvSpPr txBox="1">
            <a:spLocks/>
          </p:cNvSpPr>
          <p:nvPr/>
        </p:nvSpPr>
        <p:spPr>
          <a:xfrm>
            <a:off x="180110" y="2827175"/>
            <a:ext cx="8866680" cy="443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300" dirty="0">
                <a:solidFill>
                  <a:srgbClr val="002060"/>
                </a:solidFill>
              </a:rPr>
              <a:t>Proof by counterexample:</a:t>
            </a:r>
            <a:endParaRPr lang="en-AU" sz="24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1545551" y="3365205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1+3=</m:t>
                    </m:r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is even but m=3, n=1 is not</a:t>
                </a: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551" y="3365205"/>
                <a:ext cx="8866680" cy="443747"/>
              </a:xfrm>
              <a:prstGeom prst="rect">
                <a:avLst/>
              </a:prstGeom>
              <a:blipFill>
                <a:blip r:embed="rId4"/>
                <a:stretch>
                  <a:fillRect l="-138" t="-19178" b="-260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853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51263" y="1258779"/>
                <a:ext cx="8156510" cy="4870677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AU" dirty="0"/>
                  <a:t>If a number is even, this </a:t>
                </a:r>
                <a:r>
                  <a:rPr lang="en-AU" dirty="0">
                    <a:solidFill>
                      <a:srgbClr val="FF0000"/>
                    </a:solidFill>
                  </a:rPr>
                  <a:t>implies</a:t>
                </a:r>
                <a:r>
                  <a:rPr lang="en-AU" dirty="0"/>
                  <a:t> it is a multiple of 2</a:t>
                </a:r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A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 even numbers </a:t>
                </a:r>
                <a14:m>
                  <m:oMath xmlns:m="http://schemas.openxmlformats.org/officeDocument/2006/math">
                    <m:r>
                      <a:rPr lang="en-AU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⇒</m:t>
                    </m:r>
                  </m:oMath>
                </a14:m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 multiple of 2</a:t>
                </a:r>
              </a:p>
              <a:p>
                <a:pPr marL="0" indent="0" algn="ctr">
                  <a:buNone/>
                </a:pPr>
                <a:endParaRPr lang="en-AU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The </a:t>
                </a:r>
                <a:r>
                  <a:rPr lang="en-AU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converse</a:t>
                </a:r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 of this is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AU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∀ </m:t>
                    </m:r>
                  </m:oMath>
                </a14:m>
                <a:r>
                  <a:rPr lang="en-AU" dirty="0">
                    <a:ea typeface="Cambria Math" panose="02040503050406030204" pitchFamily="18" charset="0"/>
                    <a:cs typeface="Calibri" panose="020F0502020204030204" pitchFamily="34" charset="0"/>
                  </a:rPr>
                  <a:t>multiples of 2</a:t>
                </a:r>
                <a14:m>
                  <m:oMath xmlns:m="http://schemas.openxmlformats.org/officeDocument/2006/math">
                    <m:r>
                      <a:rPr lang="en-AU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en-A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⇒</m:t>
                    </m:r>
                  </m:oMath>
                </a14:m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 even numbers</a:t>
                </a:r>
              </a:p>
              <a:p>
                <a:pPr marL="0" indent="0" algn="ctr">
                  <a:buNone/>
                </a:pPr>
                <a:endParaRPr lang="en-AU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Since this statement is also true, we can also write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AU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∀</m:t>
                    </m:r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even numbers </a:t>
                </a:r>
                <a14:m>
                  <m:oMath xmlns:m="http://schemas.openxmlformats.org/officeDocument/2006/math">
                    <m:r>
                      <a:rPr lang="en-A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⟺</m:t>
                    </m:r>
                  </m:oMath>
                </a14:m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 multiples of 2</a:t>
                </a:r>
              </a:p>
              <a:p>
                <a:pPr marL="0" indent="0" algn="ctr">
                  <a:buNone/>
                </a:pPr>
                <a:endParaRPr lang="en-AU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When we use </a:t>
                </a:r>
                <a14:m>
                  <m:oMath xmlns:m="http://schemas.openxmlformats.org/officeDocument/2006/math">
                    <m:r>
                      <a:rPr lang="en-A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⟺</m:t>
                    </m:r>
                  </m:oMath>
                </a14:m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 it means the statements </a:t>
                </a:r>
                <a:r>
                  <a:rPr lang="en-AU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are equivalent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51263" y="1258779"/>
                <a:ext cx="8156510" cy="4870677"/>
              </a:xfrm>
              <a:blipFill rotWithShape="0">
                <a:blip r:embed="rId2"/>
                <a:stretch>
                  <a:fillRect l="-1345" t="-2503" b="-30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030406" y="1929570"/>
                <a:ext cx="95410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sz="2400" dirty="0"/>
                  <a:t>P </a:t>
                </a:r>
                <a14:m>
                  <m:oMath xmlns:m="http://schemas.openxmlformats.org/officeDocument/2006/math">
                    <m:r>
                      <a:rPr lang="en-A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AU" sz="2400" dirty="0"/>
                  <a:t> Q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0406" y="1929570"/>
                <a:ext cx="954107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9554" t="-10667" r="-8917" b="-30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124982" y="3306977"/>
                <a:ext cx="95410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sz="2400" dirty="0"/>
                  <a:t>Q </a:t>
                </a:r>
                <a14:m>
                  <m:oMath xmlns:m="http://schemas.openxmlformats.org/officeDocument/2006/math">
                    <m:r>
                      <a:rPr lang="en-A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AU" sz="2400" dirty="0"/>
                  <a:t> P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4982" y="3306977"/>
                <a:ext cx="954107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10256" t="-10526" r="-8974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0030406" y="4626621"/>
                <a:ext cx="1557535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2400" dirty="0"/>
                  <a:t>If P </a:t>
                </a:r>
                <a14:m>
                  <m:oMath xmlns:m="http://schemas.openxmlformats.org/officeDocument/2006/math">
                    <m:r>
                      <a:rPr lang="en-A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AU" sz="2400" dirty="0"/>
                  <a:t> Q</a:t>
                </a:r>
              </a:p>
              <a:p>
                <a:pPr algn="ctr"/>
                <a:r>
                  <a:rPr lang="en-AU" sz="2400" dirty="0"/>
                  <a:t>and </a:t>
                </a:r>
              </a:p>
              <a:p>
                <a:pPr algn="ctr"/>
                <a:r>
                  <a:rPr lang="en-AU" sz="2400" dirty="0"/>
                  <a:t>Q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AU" sz="2400" dirty="0"/>
                  <a:t> P</a:t>
                </a:r>
              </a:p>
              <a:p>
                <a:pPr algn="ctr"/>
                <a:r>
                  <a:rPr lang="en-AU" sz="2400" dirty="0"/>
                  <a:t>Then</a:t>
                </a:r>
              </a:p>
              <a:p>
                <a:pPr algn="ctr"/>
                <a:r>
                  <a:rPr lang="en-AU" sz="2400" dirty="0"/>
                  <a:t>P </a:t>
                </a:r>
                <a14:m>
                  <m:oMath xmlns:m="http://schemas.openxmlformats.org/officeDocument/2006/math">
                    <m:r>
                      <a:rPr lang="en-AU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⟺</m:t>
                    </m:r>
                    <m:r>
                      <a:rPr lang="en-AU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AU" sz="2400" dirty="0"/>
                  <a:t>Q</a:t>
                </a: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0406" y="4626621"/>
                <a:ext cx="1557535" cy="1938992"/>
              </a:xfrm>
              <a:prstGeom prst="rect">
                <a:avLst/>
              </a:prstGeom>
              <a:blipFill>
                <a:blip r:embed="rId5"/>
                <a:stretch>
                  <a:fillRect t="-2516" b="-62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554518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EQUIVALENT Statements</a:t>
            </a:r>
            <a:endParaRPr lang="en-AU" sz="3200" b="1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9743" y="292387"/>
            <a:ext cx="10515600" cy="1325563"/>
          </a:xfrm>
        </p:spPr>
        <p:txBody>
          <a:bodyPr>
            <a:normAutofit/>
          </a:bodyPr>
          <a:lstStyle/>
          <a:p>
            <a:r>
              <a:rPr lang="en-AU" sz="4000" b="1" dirty="0">
                <a:solidFill>
                  <a:srgbClr val="002060"/>
                </a:solidFill>
              </a:rPr>
              <a:t>Conditional Statement - Equivalent</a:t>
            </a:r>
          </a:p>
        </p:txBody>
      </p:sp>
    </p:spTree>
    <p:extLst>
      <p:ext uri="{BB962C8B-B14F-4D97-AF65-F5344CB8AC3E}">
        <p14:creationId xmlns:p14="http://schemas.microsoft.com/office/powerpoint/2010/main" val="262612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5C747CD-46AA-4BD2-BCA0-578F2EE2BD29}"/>
              </a:ext>
            </a:extLst>
          </p:cNvPr>
          <p:cNvSpPr txBox="1"/>
          <p:nvPr/>
        </p:nvSpPr>
        <p:spPr>
          <a:xfrm>
            <a:off x="0" y="0"/>
            <a:ext cx="581977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Converse - Equivalence</a:t>
            </a:r>
            <a:endParaRPr lang="en-AU" sz="3200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18533" y="678720"/>
            <a:ext cx="11963399" cy="4437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300" dirty="0"/>
              <a:t> If a triangle has two sides of the same length then it has two angles equal in size.</a:t>
            </a:r>
            <a:endParaRPr lang="en-AU" sz="2400" dirty="0"/>
          </a:p>
          <a:p>
            <a:pPr marL="0" indent="0">
              <a:buNone/>
            </a:pPr>
            <a:endParaRPr lang="en-AU" sz="2400" dirty="0"/>
          </a:p>
          <a:p>
            <a:pPr marL="0" indent="0" algn="ctr">
              <a:buNone/>
            </a:pPr>
            <a:endParaRPr lang="en-A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594897" y="1172608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AU" sz="2300" dirty="0">
                    <a:solidFill>
                      <a:srgbClr val="002060"/>
                    </a:solidFill>
                  </a:rPr>
                  <a:t>Two sides of triangle the same length </a:t>
                </a:r>
                <a14:m>
                  <m:oMath xmlns:m="http://schemas.openxmlformats.org/officeDocument/2006/math">
                    <m:r>
                      <a:rPr lang="en-AU" sz="23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AU" sz="2300" dirty="0">
                    <a:solidFill>
                      <a:srgbClr val="002060"/>
                    </a:solidFill>
                  </a:rPr>
                  <a:t> Two angles of triangle are equal</a:t>
                </a:r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897" y="1172608"/>
                <a:ext cx="8866680" cy="443747"/>
              </a:xfrm>
              <a:prstGeom prst="rect">
                <a:avLst/>
              </a:prstGeom>
              <a:blipFill rotWithShape="0">
                <a:blip r:embed="rId2"/>
                <a:stretch>
                  <a:fillRect l="-1032" t="-17808" b="-219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1547625" y="2223643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AU" sz="2300" dirty="0">
                    <a:solidFill>
                      <a:srgbClr val="002060"/>
                    </a:solidFill>
                  </a:rPr>
                  <a:t>Two angles of triangle equal </a:t>
                </a:r>
                <a14:m>
                  <m:oMath xmlns:m="http://schemas.openxmlformats.org/officeDocument/2006/math">
                    <m:r>
                      <a:rPr lang="en-AU" sz="23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AU" sz="2300" dirty="0">
                    <a:solidFill>
                      <a:srgbClr val="002060"/>
                    </a:solidFill>
                  </a:rPr>
                  <a:t>two sides of triangle are equal</a:t>
                </a:r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25" y="2223643"/>
                <a:ext cx="8866680" cy="443747"/>
              </a:xfrm>
              <a:prstGeom prst="rect">
                <a:avLst/>
              </a:prstGeom>
              <a:blipFill rotWithShape="0">
                <a:blip r:embed="rId3"/>
                <a:stretch>
                  <a:fillRect l="-1032" t="-19178" b="-219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2"/>
          <p:cNvSpPr txBox="1">
            <a:spLocks/>
          </p:cNvSpPr>
          <p:nvPr/>
        </p:nvSpPr>
        <p:spPr>
          <a:xfrm>
            <a:off x="287359" y="1673055"/>
            <a:ext cx="8866680" cy="443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sz="2300" dirty="0">
                <a:solidFill>
                  <a:srgbClr val="002060"/>
                </a:solidFill>
              </a:rPr>
              <a:t>Let’s look at the converse:</a:t>
            </a:r>
            <a:endParaRPr lang="en-AU" sz="2400" dirty="0">
              <a:solidFill>
                <a:srgbClr val="002060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87359" y="2721909"/>
            <a:ext cx="8866680" cy="443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sz="2300" dirty="0">
                <a:solidFill>
                  <a:srgbClr val="002060"/>
                </a:solidFill>
              </a:rPr>
              <a:t>Since both statements are true, they are equivalent.</a:t>
            </a:r>
            <a:endParaRPr lang="en-AU" sz="2400" dirty="0">
              <a:solidFill>
                <a:srgbClr val="00206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AU" sz="2400" dirty="0">
              <a:solidFill>
                <a:srgbClr val="00206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AU" sz="24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451623" y="3211656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AU" sz="2300" dirty="0">
                    <a:solidFill>
                      <a:srgbClr val="002060"/>
                    </a:solidFill>
                  </a:rPr>
                  <a:t>Two sides of triangle the same length </a:t>
                </a:r>
                <a14:m>
                  <m:oMath xmlns:m="http://schemas.openxmlformats.org/officeDocument/2006/math">
                    <m:r>
                      <a:rPr lang="en-AU" sz="23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</m:oMath>
                </a14:m>
                <a:r>
                  <a:rPr lang="en-AU" sz="2300" dirty="0">
                    <a:solidFill>
                      <a:srgbClr val="002060"/>
                    </a:solidFill>
                  </a:rPr>
                  <a:t> Two angles of triangle are equal</a:t>
                </a:r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623" y="3211656"/>
                <a:ext cx="8866680" cy="443747"/>
              </a:xfrm>
              <a:prstGeom prst="rect">
                <a:avLst/>
              </a:prstGeom>
              <a:blipFill rotWithShape="0">
                <a:blip r:embed="rId4"/>
                <a:stretch>
                  <a:fillRect l="-962" t="-19178" r="-481" b="-219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341202" y="3755922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AU" sz="2300" dirty="0">
                    <a:solidFill>
                      <a:srgbClr val="002060"/>
                    </a:solidFill>
                  </a:rPr>
                  <a:t>The statement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3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</m:t>
                    </m:r>
                    <m:r>
                      <a:rPr lang="en-AU" sz="23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r>
                      <a:rPr lang="en-AU" sz="23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AU" sz="2300" dirty="0">
                    <a:solidFill>
                      <a:srgbClr val="002060"/>
                    </a:solidFill>
                  </a:rPr>
                  <a:t> can also be written as ‘ P if and only if Q’</a:t>
                </a:r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202" y="3755922"/>
                <a:ext cx="8866680" cy="443747"/>
              </a:xfrm>
              <a:prstGeom prst="rect">
                <a:avLst/>
              </a:prstGeom>
              <a:blipFill rotWithShape="0">
                <a:blip r:embed="rId5"/>
                <a:stretch>
                  <a:fillRect l="-1032" t="-17808" b="-219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Content Placeholder 2"/>
          <p:cNvSpPr txBox="1">
            <a:spLocks/>
          </p:cNvSpPr>
          <p:nvPr/>
        </p:nvSpPr>
        <p:spPr>
          <a:xfrm>
            <a:off x="287359" y="4404880"/>
            <a:ext cx="11963399" cy="443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sz="2300" dirty="0">
                <a:solidFill>
                  <a:srgbClr val="FF0000"/>
                </a:solidFill>
              </a:rPr>
              <a:t>A triangle has two sides of the same length if and only if it has two angles equal in size.</a:t>
            </a:r>
            <a:endParaRPr lang="en-AU" sz="2400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AU" sz="2400" dirty="0">
              <a:solidFill>
                <a:srgbClr val="FF000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A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89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1" grpId="0"/>
      <p:bldP spid="12" grpId="0"/>
      <p:bldP spid="13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10954</TotalTime>
  <Words>1114</Words>
  <Application>Microsoft Office PowerPoint</Application>
  <PresentationFormat>Widescreen</PresentationFormat>
  <Paragraphs>135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Conjecture and Proof</vt:lpstr>
      <vt:lpstr>Conditional Statement - Implication</vt:lpstr>
      <vt:lpstr>Conditional Statement - Converse</vt:lpstr>
      <vt:lpstr>PowerPoint Presentation</vt:lpstr>
      <vt:lpstr>PowerPoint Presentation</vt:lpstr>
      <vt:lpstr>PowerPoint Presentation</vt:lpstr>
      <vt:lpstr>PowerPoint Presentation</vt:lpstr>
      <vt:lpstr>Conditional Statement - Equivalent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HP</dc:creator>
  <cp:lastModifiedBy>TAN Mei Yi [Harrisdale Senior High School]</cp:lastModifiedBy>
  <cp:revision>142</cp:revision>
  <dcterms:created xsi:type="dcterms:W3CDTF">2017-12-27T03:10:14Z</dcterms:created>
  <dcterms:modified xsi:type="dcterms:W3CDTF">2022-09-05T04:16:14Z</dcterms:modified>
</cp:coreProperties>
</file>